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43"/>
  </p:notesMasterIdLst>
  <p:sldIdLst>
    <p:sldId id="256" r:id="rId2"/>
    <p:sldId id="300" r:id="rId3"/>
    <p:sldId id="301" r:id="rId4"/>
    <p:sldId id="302" r:id="rId5"/>
    <p:sldId id="307" r:id="rId6"/>
    <p:sldId id="313" r:id="rId7"/>
    <p:sldId id="314" r:id="rId8"/>
    <p:sldId id="315" r:id="rId9"/>
    <p:sldId id="316" r:id="rId10"/>
    <p:sldId id="308" r:id="rId11"/>
    <p:sldId id="304" r:id="rId12"/>
    <p:sldId id="309" r:id="rId13"/>
    <p:sldId id="310" r:id="rId14"/>
    <p:sldId id="311" r:id="rId15"/>
    <p:sldId id="322" r:id="rId16"/>
    <p:sldId id="339" r:id="rId17"/>
    <p:sldId id="323" r:id="rId18"/>
    <p:sldId id="340" r:id="rId19"/>
    <p:sldId id="329" r:id="rId20"/>
    <p:sldId id="332" r:id="rId21"/>
    <p:sldId id="306" r:id="rId22"/>
    <p:sldId id="333" r:id="rId23"/>
    <p:sldId id="334" r:id="rId24"/>
    <p:sldId id="335" r:id="rId25"/>
    <p:sldId id="312" r:id="rId26"/>
    <p:sldId id="317" r:id="rId27"/>
    <p:sldId id="331" r:id="rId28"/>
    <p:sldId id="318" r:id="rId29"/>
    <p:sldId id="319" r:id="rId30"/>
    <p:sldId id="338" r:id="rId31"/>
    <p:sldId id="320" r:id="rId32"/>
    <p:sldId id="321" r:id="rId33"/>
    <p:sldId id="325" r:id="rId34"/>
    <p:sldId id="324" r:id="rId35"/>
    <p:sldId id="305" r:id="rId36"/>
    <p:sldId id="326" r:id="rId37"/>
    <p:sldId id="327" r:id="rId38"/>
    <p:sldId id="337" r:id="rId39"/>
    <p:sldId id="303" r:id="rId40"/>
    <p:sldId id="261" r:id="rId41"/>
    <p:sldId id="336" r:id="rId42"/>
  </p:sldIdLst>
  <p:sldSz cx="9144000" cy="5143500" type="screen16x9"/>
  <p:notesSz cx="6858000" cy="9144000"/>
  <p:embeddedFontLst>
    <p:embeddedFont>
      <p:font typeface="Archivo" panose="020B0604020202020204" charset="0"/>
      <p:regular r:id="rId44"/>
      <p:bold r:id="rId45"/>
      <p:italic r:id="rId46"/>
      <p:boldItalic r:id="rId47"/>
    </p:embeddedFont>
    <p:embeddedFont>
      <p:font typeface="Archivo ExtraBold" panose="020B0604020202020204" charset="0"/>
      <p:bold r:id="rId48"/>
      <p:boldItalic r:id="rId49"/>
    </p:embeddedFont>
    <p:embeddedFont>
      <p:font typeface="Archivo Medium" panose="020B0604020202020204" charset="0"/>
      <p:regular r:id="rId50"/>
      <p:bold r:id="rId51"/>
      <p:italic r:id="rId52"/>
      <p:boldItalic r:id="rId53"/>
    </p:embeddedFont>
    <p:embeddedFont>
      <p:font typeface="Archivo SemiBold" panose="020B0604020202020204" charset="0"/>
      <p:regular r:id="rId54"/>
      <p:bold r:id="rId55"/>
      <p:italic r:id="rId56"/>
      <p:boldItalic r:id="rId57"/>
    </p:embeddedFont>
    <p:embeddedFont>
      <p:font typeface="IBM Plex Sans" panose="020B0503050203000203" pitchFamily="34" charset="0"/>
      <p:regular r:id="rId58"/>
      <p:bold r:id="rId59"/>
      <p:italic r:id="rId60"/>
      <p:boldItalic r:id="rId61"/>
    </p:embeddedFont>
    <p:embeddedFont>
      <p:font typeface="Inter" panose="020B0604020202020204" charset="0"/>
      <p:regular r:id="rId62"/>
      <p:bold r:id="rId63"/>
    </p:embeddedFont>
    <p:embeddedFont>
      <p:font typeface="Inter Medium" panose="020B0604020202020204" charset="0"/>
      <p:regular r:id="rId64"/>
      <p:bold r:id="rId65"/>
    </p:embeddedFont>
    <p:embeddedFont>
      <p:font typeface="Inter SemiBold" panose="020B0604020202020204" charset="0"/>
      <p:regular r:id="rId66"/>
      <p:bold r:id="rId67"/>
    </p:embeddedFont>
    <p:embeddedFont>
      <p:font typeface="Merriweather" panose="000005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3AA36C4-AC5A-4929-8674-6E60369413F0}">
          <p14:sldIdLst>
            <p14:sldId id="256"/>
            <p14:sldId id="300"/>
            <p14:sldId id="301"/>
          </p14:sldIdLst>
        </p14:section>
        <p14:section name="What is IaC?" id="{C52F5E6A-B40B-4F57-96E5-8748C2F0472B}">
          <p14:sldIdLst>
            <p14:sldId id="302"/>
            <p14:sldId id="307"/>
            <p14:sldId id="313"/>
            <p14:sldId id="314"/>
            <p14:sldId id="315"/>
            <p14:sldId id="316"/>
          </p14:sldIdLst>
        </p14:section>
        <p14:section name="Mindset" id="{AB26AF02-2355-463F-8EBA-F7F806555DC5}">
          <p14:sldIdLst>
            <p14:sldId id="308"/>
            <p14:sldId id="304"/>
            <p14:sldId id="309"/>
            <p14:sldId id="310"/>
            <p14:sldId id="311"/>
            <p14:sldId id="322"/>
            <p14:sldId id="339"/>
            <p14:sldId id="323"/>
            <p14:sldId id="340"/>
            <p14:sldId id="329"/>
          </p14:sldIdLst>
        </p14:section>
        <p14:section name="IaC CI/CD Practices" id="{7697C6D6-6991-4EB9-9CA4-987689997B9A}">
          <p14:sldIdLst>
            <p14:sldId id="332"/>
            <p14:sldId id="306"/>
            <p14:sldId id="333"/>
            <p14:sldId id="334"/>
            <p14:sldId id="335"/>
            <p14:sldId id="312"/>
            <p14:sldId id="317"/>
            <p14:sldId id="331"/>
            <p14:sldId id="318"/>
            <p14:sldId id="319"/>
            <p14:sldId id="338"/>
            <p14:sldId id="320"/>
            <p14:sldId id="321"/>
          </p14:sldIdLst>
        </p14:section>
        <p14:section name="Security &amp; Cloud Governance" id="{3ECE43B7-AF45-4455-A4A7-940B782A4493}">
          <p14:sldIdLst>
            <p14:sldId id="325"/>
            <p14:sldId id="324"/>
            <p14:sldId id="305"/>
            <p14:sldId id="326"/>
            <p14:sldId id="327"/>
            <p14:sldId id="337"/>
          </p14:sldIdLst>
        </p14:section>
        <p14:section name="Ending" id="{0C26D6FC-1F21-448A-955D-B754F00EF765}">
          <p14:sldIdLst>
            <p14:sldId id="303"/>
            <p14:sldId id="261"/>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87" autoAdjust="0"/>
  </p:normalViewPr>
  <p:slideViewPr>
    <p:cSldViewPr snapToGrid="0">
      <p:cViewPr>
        <p:scale>
          <a:sx n="105" d="100"/>
          <a:sy n="105" d="100"/>
        </p:scale>
        <p:origin x="1132"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28.fntdata"/></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E1CF7-3145-476E-9937-9B9C9CE2B3FE}"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AU"/>
        </a:p>
      </dgm:t>
    </dgm:pt>
    <dgm:pt modelId="{EC99C73E-B2C1-461B-86AA-A821D150B709}">
      <dgm:prSet/>
      <dgm:spPr/>
      <dgm:t>
        <a:bodyPr/>
        <a:lstStyle/>
        <a:p>
          <a:r>
            <a:rPr lang="en-GB" b="0" i="0"/>
            <a:t>Enable engineers to deploy IaC templates through automated workflows.</a:t>
          </a:r>
          <a:endParaRPr lang="en-AU"/>
        </a:p>
      </dgm:t>
    </dgm:pt>
    <dgm:pt modelId="{FAFD8A04-21D7-4BA2-BB30-9E95A7A759B6}" type="parTrans" cxnId="{42AC4936-4C37-4AAA-976C-480C3383BACC}">
      <dgm:prSet/>
      <dgm:spPr/>
      <dgm:t>
        <a:bodyPr/>
        <a:lstStyle/>
        <a:p>
          <a:endParaRPr lang="en-AU"/>
        </a:p>
      </dgm:t>
    </dgm:pt>
    <dgm:pt modelId="{23A5AE03-BF8B-467C-A743-B87567ED4DA6}" type="sibTrans" cxnId="{42AC4936-4C37-4AAA-976C-480C3383BACC}">
      <dgm:prSet/>
      <dgm:spPr/>
      <dgm:t>
        <a:bodyPr/>
        <a:lstStyle/>
        <a:p>
          <a:endParaRPr lang="en-AU"/>
        </a:p>
      </dgm:t>
    </dgm:pt>
    <dgm:pt modelId="{396571D5-1FC1-4532-86FF-9560676CAA4D}">
      <dgm:prSet/>
      <dgm:spPr/>
      <dgm:t>
        <a:bodyPr/>
        <a:lstStyle/>
        <a:p>
          <a:r>
            <a:rPr lang="en-GB" b="0" i="0"/>
            <a:t>Easier to deploy infrastructure at scale.</a:t>
          </a:r>
          <a:endParaRPr lang="en-AU"/>
        </a:p>
      </dgm:t>
    </dgm:pt>
    <dgm:pt modelId="{6FEB42F8-EA88-448C-B4BF-EF0C9BB6A966}" type="parTrans" cxnId="{5C8D32D6-B5E6-4E62-919B-69588F31A851}">
      <dgm:prSet/>
      <dgm:spPr/>
      <dgm:t>
        <a:bodyPr/>
        <a:lstStyle/>
        <a:p>
          <a:endParaRPr lang="en-AU"/>
        </a:p>
      </dgm:t>
    </dgm:pt>
    <dgm:pt modelId="{A9C2DFC6-708F-4B40-A73B-6C39BAF83A83}" type="sibTrans" cxnId="{5C8D32D6-B5E6-4E62-919B-69588F31A851}">
      <dgm:prSet/>
      <dgm:spPr/>
      <dgm:t>
        <a:bodyPr/>
        <a:lstStyle/>
        <a:p>
          <a:endParaRPr lang="en-AU"/>
        </a:p>
      </dgm:t>
    </dgm:pt>
    <dgm:pt modelId="{7700A00C-15C4-4B6D-8155-E340C3914030}">
      <dgm:prSet/>
      <dgm:spPr/>
      <dgm:t>
        <a:bodyPr/>
        <a:lstStyle/>
        <a:p>
          <a:r>
            <a:rPr lang="en-GB" b="0" i="0"/>
            <a:t>Maintain consistency through reliable and repeatable deployments.</a:t>
          </a:r>
          <a:endParaRPr lang="en-AU"/>
        </a:p>
      </dgm:t>
    </dgm:pt>
    <dgm:pt modelId="{D7B28B4A-BBD0-4136-A19E-7D4980E8F651}" type="parTrans" cxnId="{47B8DF13-EC2C-4F36-8F98-4E4C438FB294}">
      <dgm:prSet/>
      <dgm:spPr/>
      <dgm:t>
        <a:bodyPr/>
        <a:lstStyle/>
        <a:p>
          <a:endParaRPr lang="en-AU"/>
        </a:p>
      </dgm:t>
    </dgm:pt>
    <dgm:pt modelId="{B243F8E0-D9DC-4E7E-A1C6-CA2BDCB8E376}" type="sibTrans" cxnId="{47B8DF13-EC2C-4F36-8F98-4E4C438FB294}">
      <dgm:prSet/>
      <dgm:spPr/>
      <dgm:t>
        <a:bodyPr/>
        <a:lstStyle/>
        <a:p>
          <a:endParaRPr lang="en-AU"/>
        </a:p>
      </dgm:t>
    </dgm:pt>
    <dgm:pt modelId="{6D76632D-15D6-4F30-A84B-6BD9BAFBD93D}">
      <dgm:prSet/>
      <dgm:spPr/>
      <dgm:t>
        <a:bodyPr/>
        <a:lstStyle/>
        <a:p>
          <a:r>
            <a:rPr lang="en-GB" b="0" i="0"/>
            <a:t>Unified common language that developers and operations can understand.</a:t>
          </a:r>
          <a:endParaRPr lang="en-AU"/>
        </a:p>
      </dgm:t>
    </dgm:pt>
    <dgm:pt modelId="{8C62E2C9-0824-47A8-932A-FEE1CD930443}" type="parTrans" cxnId="{D5EDB3F0-8FD3-4165-8204-EED28643BB9F}">
      <dgm:prSet/>
      <dgm:spPr/>
      <dgm:t>
        <a:bodyPr/>
        <a:lstStyle/>
        <a:p>
          <a:endParaRPr lang="en-AU"/>
        </a:p>
      </dgm:t>
    </dgm:pt>
    <dgm:pt modelId="{076F2A20-E245-4494-A57B-6F5881AFAAB4}" type="sibTrans" cxnId="{D5EDB3F0-8FD3-4165-8204-EED28643BB9F}">
      <dgm:prSet/>
      <dgm:spPr/>
      <dgm:t>
        <a:bodyPr/>
        <a:lstStyle/>
        <a:p>
          <a:endParaRPr lang="en-AU"/>
        </a:p>
      </dgm:t>
    </dgm:pt>
    <dgm:pt modelId="{5D742E5A-ED8B-4009-89DE-55200DA0289E}" type="pres">
      <dgm:prSet presAssocID="{4EFE1CF7-3145-476E-9937-9B9C9CE2B3FE}" presName="linear" presStyleCnt="0">
        <dgm:presLayoutVars>
          <dgm:animLvl val="lvl"/>
          <dgm:resizeHandles val="exact"/>
        </dgm:presLayoutVars>
      </dgm:prSet>
      <dgm:spPr/>
    </dgm:pt>
    <dgm:pt modelId="{47631C7D-4987-4291-BA13-DC61885803C5}" type="pres">
      <dgm:prSet presAssocID="{EC99C73E-B2C1-461B-86AA-A821D150B709}" presName="parentText" presStyleLbl="node1" presStyleIdx="0" presStyleCnt="4">
        <dgm:presLayoutVars>
          <dgm:chMax val="0"/>
          <dgm:bulletEnabled val="1"/>
        </dgm:presLayoutVars>
      </dgm:prSet>
      <dgm:spPr/>
    </dgm:pt>
    <dgm:pt modelId="{AF331388-9629-4A00-AABA-990829DF04F6}" type="pres">
      <dgm:prSet presAssocID="{23A5AE03-BF8B-467C-A743-B87567ED4DA6}" presName="spacer" presStyleCnt="0"/>
      <dgm:spPr/>
    </dgm:pt>
    <dgm:pt modelId="{66A86460-6431-42A0-A7ED-6A11DD4A3B1D}" type="pres">
      <dgm:prSet presAssocID="{396571D5-1FC1-4532-86FF-9560676CAA4D}" presName="parentText" presStyleLbl="node1" presStyleIdx="1" presStyleCnt="4">
        <dgm:presLayoutVars>
          <dgm:chMax val="0"/>
          <dgm:bulletEnabled val="1"/>
        </dgm:presLayoutVars>
      </dgm:prSet>
      <dgm:spPr/>
    </dgm:pt>
    <dgm:pt modelId="{C33E4246-5124-4EA7-949D-CAD1E0839D97}" type="pres">
      <dgm:prSet presAssocID="{A9C2DFC6-708F-4B40-A73B-6C39BAF83A83}" presName="spacer" presStyleCnt="0"/>
      <dgm:spPr/>
    </dgm:pt>
    <dgm:pt modelId="{92433418-CA32-4670-A298-415F1D98ACC1}" type="pres">
      <dgm:prSet presAssocID="{7700A00C-15C4-4B6D-8155-E340C3914030}" presName="parentText" presStyleLbl="node1" presStyleIdx="2" presStyleCnt="4">
        <dgm:presLayoutVars>
          <dgm:chMax val="0"/>
          <dgm:bulletEnabled val="1"/>
        </dgm:presLayoutVars>
      </dgm:prSet>
      <dgm:spPr/>
    </dgm:pt>
    <dgm:pt modelId="{B2951977-9593-48A9-B6E1-8582B3F1A7AE}" type="pres">
      <dgm:prSet presAssocID="{B243F8E0-D9DC-4E7E-A1C6-CA2BDCB8E376}" presName="spacer" presStyleCnt="0"/>
      <dgm:spPr/>
    </dgm:pt>
    <dgm:pt modelId="{E131A343-D1A6-4D3B-B50C-4EDA4555C3A9}" type="pres">
      <dgm:prSet presAssocID="{6D76632D-15D6-4F30-A84B-6BD9BAFBD93D}" presName="parentText" presStyleLbl="node1" presStyleIdx="3" presStyleCnt="4">
        <dgm:presLayoutVars>
          <dgm:chMax val="0"/>
          <dgm:bulletEnabled val="1"/>
        </dgm:presLayoutVars>
      </dgm:prSet>
      <dgm:spPr/>
    </dgm:pt>
  </dgm:ptLst>
  <dgm:cxnLst>
    <dgm:cxn modelId="{ABDFBF10-3A1E-496C-8712-1D3E0D3F6FF8}" type="presOf" srcId="{396571D5-1FC1-4532-86FF-9560676CAA4D}" destId="{66A86460-6431-42A0-A7ED-6A11DD4A3B1D}" srcOrd="0" destOrd="0" presId="urn:microsoft.com/office/officeart/2005/8/layout/vList2"/>
    <dgm:cxn modelId="{47B8DF13-EC2C-4F36-8F98-4E4C438FB294}" srcId="{4EFE1CF7-3145-476E-9937-9B9C9CE2B3FE}" destId="{7700A00C-15C4-4B6D-8155-E340C3914030}" srcOrd="2" destOrd="0" parTransId="{D7B28B4A-BBD0-4136-A19E-7D4980E8F651}" sibTransId="{B243F8E0-D9DC-4E7E-A1C6-CA2BDCB8E376}"/>
    <dgm:cxn modelId="{42AC4936-4C37-4AAA-976C-480C3383BACC}" srcId="{4EFE1CF7-3145-476E-9937-9B9C9CE2B3FE}" destId="{EC99C73E-B2C1-461B-86AA-A821D150B709}" srcOrd="0" destOrd="0" parTransId="{FAFD8A04-21D7-4BA2-BB30-9E95A7A759B6}" sibTransId="{23A5AE03-BF8B-467C-A743-B87567ED4DA6}"/>
    <dgm:cxn modelId="{EEC07F5E-5A91-415B-911A-978D91692EB6}" type="presOf" srcId="{EC99C73E-B2C1-461B-86AA-A821D150B709}" destId="{47631C7D-4987-4291-BA13-DC61885803C5}" srcOrd="0" destOrd="0" presId="urn:microsoft.com/office/officeart/2005/8/layout/vList2"/>
    <dgm:cxn modelId="{F6316088-5980-49FB-8CD7-82DFF87C5921}" type="presOf" srcId="{4EFE1CF7-3145-476E-9937-9B9C9CE2B3FE}" destId="{5D742E5A-ED8B-4009-89DE-55200DA0289E}" srcOrd="0" destOrd="0" presId="urn:microsoft.com/office/officeart/2005/8/layout/vList2"/>
    <dgm:cxn modelId="{BCFA92B6-C1FA-4583-A129-01DA4C2A209E}" type="presOf" srcId="{6D76632D-15D6-4F30-A84B-6BD9BAFBD93D}" destId="{E131A343-D1A6-4D3B-B50C-4EDA4555C3A9}" srcOrd="0" destOrd="0" presId="urn:microsoft.com/office/officeart/2005/8/layout/vList2"/>
    <dgm:cxn modelId="{C0B554BF-5CBB-4962-9CA1-742025669A33}" type="presOf" srcId="{7700A00C-15C4-4B6D-8155-E340C3914030}" destId="{92433418-CA32-4670-A298-415F1D98ACC1}" srcOrd="0" destOrd="0" presId="urn:microsoft.com/office/officeart/2005/8/layout/vList2"/>
    <dgm:cxn modelId="{5C8D32D6-B5E6-4E62-919B-69588F31A851}" srcId="{4EFE1CF7-3145-476E-9937-9B9C9CE2B3FE}" destId="{396571D5-1FC1-4532-86FF-9560676CAA4D}" srcOrd="1" destOrd="0" parTransId="{6FEB42F8-EA88-448C-B4BF-EF0C9BB6A966}" sibTransId="{A9C2DFC6-708F-4B40-A73B-6C39BAF83A83}"/>
    <dgm:cxn modelId="{D5EDB3F0-8FD3-4165-8204-EED28643BB9F}" srcId="{4EFE1CF7-3145-476E-9937-9B9C9CE2B3FE}" destId="{6D76632D-15D6-4F30-A84B-6BD9BAFBD93D}" srcOrd="3" destOrd="0" parTransId="{8C62E2C9-0824-47A8-932A-FEE1CD930443}" sibTransId="{076F2A20-E245-4494-A57B-6F5881AFAAB4}"/>
    <dgm:cxn modelId="{43E3DAAC-C3D0-4C1A-89AA-F67F52A2E6EE}" type="presParOf" srcId="{5D742E5A-ED8B-4009-89DE-55200DA0289E}" destId="{47631C7D-4987-4291-BA13-DC61885803C5}" srcOrd="0" destOrd="0" presId="urn:microsoft.com/office/officeart/2005/8/layout/vList2"/>
    <dgm:cxn modelId="{4ABD60B9-32D3-4D72-8ED0-FC06E72BDDD0}" type="presParOf" srcId="{5D742E5A-ED8B-4009-89DE-55200DA0289E}" destId="{AF331388-9629-4A00-AABA-990829DF04F6}" srcOrd="1" destOrd="0" presId="urn:microsoft.com/office/officeart/2005/8/layout/vList2"/>
    <dgm:cxn modelId="{0CC49C54-104B-4783-9998-ECE0B8E2A901}" type="presParOf" srcId="{5D742E5A-ED8B-4009-89DE-55200DA0289E}" destId="{66A86460-6431-42A0-A7ED-6A11DD4A3B1D}" srcOrd="2" destOrd="0" presId="urn:microsoft.com/office/officeart/2005/8/layout/vList2"/>
    <dgm:cxn modelId="{DD46FD9A-2E8E-4E25-92D3-FAC95B245CAD}" type="presParOf" srcId="{5D742E5A-ED8B-4009-89DE-55200DA0289E}" destId="{C33E4246-5124-4EA7-949D-CAD1E0839D97}" srcOrd="3" destOrd="0" presId="urn:microsoft.com/office/officeart/2005/8/layout/vList2"/>
    <dgm:cxn modelId="{A779B503-13F0-49C6-94C0-CDBB34D36CB1}" type="presParOf" srcId="{5D742E5A-ED8B-4009-89DE-55200DA0289E}" destId="{92433418-CA32-4670-A298-415F1D98ACC1}" srcOrd="4" destOrd="0" presId="urn:microsoft.com/office/officeart/2005/8/layout/vList2"/>
    <dgm:cxn modelId="{D65EE554-1488-418D-AA77-319BD13A9FFE}" type="presParOf" srcId="{5D742E5A-ED8B-4009-89DE-55200DA0289E}" destId="{B2951977-9593-48A9-B6E1-8582B3F1A7AE}" srcOrd="5" destOrd="0" presId="urn:microsoft.com/office/officeart/2005/8/layout/vList2"/>
    <dgm:cxn modelId="{6D6C6389-48CD-4D31-B407-6C145EF80F22}" type="presParOf" srcId="{5D742E5A-ED8B-4009-89DE-55200DA0289E}" destId="{E131A343-D1A6-4D3B-B50C-4EDA4555C3A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039682F-4BC7-4131-9BDA-E67E7F80575A}" type="doc">
      <dgm:prSet loTypeId="urn:microsoft.com/office/officeart/2005/8/layout/architecture" loCatId="hierarchy" qsTypeId="urn:microsoft.com/office/officeart/2005/8/quickstyle/simple1" qsCatId="simple" csTypeId="urn:microsoft.com/office/officeart/2005/8/colors/accent2_2" csCatId="accent2"/>
      <dgm:spPr/>
      <dgm:t>
        <a:bodyPr/>
        <a:lstStyle/>
        <a:p>
          <a:endParaRPr lang="en-AU"/>
        </a:p>
      </dgm:t>
    </dgm:pt>
    <dgm:pt modelId="{AB0E2B8D-0063-439B-9CA0-0A4D982DC6D6}">
      <dgm:prSet/>
      <dgm:spPr/>
      <dgm:t>
        <a:bodyPr/>
        <a:lstStyle/>
        <a:p>
          <a:r>
            <a:rPr lang="en-AU" b="0" i="0"/>
            <a:t>Unclear and inconsistent policy governance between infrastructure code and cloud resources.</a:t>
          </a:r>
          <a:endParaRPr lang="en-AU"/>
        </a:p>
      </dgm:t>
    </dgm:pt>
    <dgm:pt modelId="{3115854C-BD7B-4721-ADDA-3C48DADBBDF1}" type="parTrans" cxnId="{22CD7659-1B19-49FD-9FD5-286B78DDC713}">
      <dgm:prSet/>
      <dgm:spPr/>
      <dgm:t>
        <a:bodyPr/>
        <a:lstStyle/>
        <a:p>
          <a:endParaRPr lang="en-AU"/>
        </a:p>
      </dgm:t>
    </dgm:pt>
    <dgm:pt modelId="{5343C79A-929F-4681-A0F0-F95C51E92138}" type="sibTrans" cxnId="{22CD7659-1B19-49FD-9FD5-286B78DDC713}">
      <dgm:prSet/>
      <dgm:spPr/>
      <dgm:t>
        <a:bodyPr/>
        <a:lstStyle/>
        <a:p>
          <a:endParaRPr lang="en-AU"/>
        </a:p>
      </dgm:t>
    </dgm:pt>
    <dgm:pt modelId="{26866301-F579-47A5-8EEF-1AE7184FD068}">
      <dgm:prSet/>
      <dgm:spPr/>
      <dgm:t>
        <a:bodyPr/>
        <a:lstStyle/>
        <a:p>
          <a:r>
            <a:rPr lang="en-AU" b="0" i="0" dirty="0"/>
            <a:t>Skill or access gaps when identifying and fixing misconfigurations</a:t>
          </a:r>
          <a:endParaRPr lang="en-AU" dirty="0"/>
        </a:p>
      </dgm:t>
    </dgm:pt>
    <dgm:pt modelId="{DA22231F-3FC6-4CB4-A0A1-A52700FB440D}" type="parTrans" cxnId="{ED96CA74-8A58-4744-84A6-DE9362ADD793}">
      <dgm:prSet/>
      <dgm:spPr/>
      <dgm:t>
        <a:bodyPr/>
        <a:lstStyle/>
        <a:p>
          <a:endParaRPr lang="en-AU"/>
        </a:p>
      </dgm:t>
    </dgm:pt>
    <dgm:pt modelId="{013F31AB-3AA9-44BF-8B3B-0015D1A3E108}" type="sibTrans" cxnId="{ED96CA74-8A58-4744-84A6-DE9362ADD793}">
      <dgm:prSet/>
      <dgm:spPr/>
      <dgm:t>
        <a:bodyPr/>
        <a:lstStyle/>
        <a:p>
          <a:endParaRPr lang="en-AU"/>
        </a:p>
      </dgm:t>
    </dgm:pt>
    <dgm:pt modelId="{60035760-A756-40FE-BB8A-4B4AAB0C4870}" type="pres">
      <dgm:prSet presAssocID="{E039682F-4BC7-4131-9BDA-E67E7F80575A}" presName="Name0" presStyleCnt="0">
        <dgm:presLayoutVars>
          <dgm:chPref val="1"/>
          <dgm:dir/>
          <dgm:animOne val="branch"/>
          <dgm:animLvl val="lvl"/>
          <dgm:resizeHandles/>
        </dgm:presLayoutVars>
      </dgm:prSet>
      <dgm:spPr/>
    </dgm:pt>
    <dgm:pt modelId="{C6326AF2-035F-4BAD-B68E-516221A29750}" type="pres">
      <dgm:prSet presAssocID="{AB0E2B8D-0063-439B-9CA0-0A4D982DC6D6}" presName="vertOne" presStyleCnt="0"/>
      <dgm:spPr/>
    </dgm:pt>
    <dgm:pt modelId="{B9E9F824-E336-4411-97FF-17848AD85D9D}" type="pres">
      <dgm:prSet presAssocID="{AB0E2B8D-0063-439B-9CA0-0A4D982DC6D6}" presName="txOne" presStyleLbl="node0" presStyleIdx="0" presStyleCnt="2">
        <dgm:presLayoutVars>
          <dgm:chPref val="3"/>
        </dgm:presLayoutVars>
      </dgm:prSet>
      <dgm:spPr/>
    </dgm:pt>
    <dgm:pt modelId="{C1C0B8D2-6985-48CA-B2E6-01FCCA93DDA8}" type="pres">
      <dgm:prSet presAssocID="{AB0E2B8D-0063-439B-9CA0-0A4D982DC6D6}" presName="horzOne" presStyleCnt="0"/>
      <dgm:spPr/>
    </dgm:pt>
    <dgm:pt modelId="{650A66F9-EBDF-42A7-8F10-4A7B9D6BE6C1}" type="pres">
      <dgm:prSet presAssocID="{5343C79A-929F-4681-A0F0-F95C51E92138}" presName="sibSpaceOne" presStyleCnt="0"/>
      <dgm:spPr/>
    </dgm:pt>
    <dgm:pt modelId="{6127D50F-1507-43BA-AC2B-EA96AF4954E4}" type="pres">
      <dgm:prSet presAssocID="{26866301-F579-47A5-8EEF-1AE7184FD068}" presName="vertOne" presStyleCnt="0"/>
      <dgm:spPr/>
    </dgm:pt>
    <dgm:pt modelId="{89BD115E-5C7A-4C3D-95F1-88FD2EB99970}" type="pres">
      <dgm:prSet presAssocID="{26866301-F579-47A5-8EEF-1AE7184FD068}" presName="txOne" presStyleLbl="node0" presStyleIdx="1" presStyleCnt="2">
        <dgm:presLayoutVars>
          <dgm:chPref val="3"/>
        </dgm:presLayoutVars>
      </dgm:prSet>
      <dgm:spPr/>
    </dgm:pt>
    <dgm:pt modelId="{734F2A96-35CB-487D-9244-E5EAEDE4BA01}" type="pres">
      <dgm:prSet presAssocID="{26866301-F579-47A5-8EEF-1AE7184FD068}" presName="horzOne" presStyleCnt="0"/>
      <dgm:spPr/>
    </dgm:pt>
  </dgm:ptLst>
  <dgm:cxnLst>
    <dgm:cxn modelId="{0BB6711B-1B0F-4DE4-A044-9EC03169F751}" type="presOf" srcId="{E039682F-4BC7-4131-9BDA-E67E7F80575A}" destId="{60035760-A756-40FE-BB8A-4B4AAB0C4870}" srcOrd="0" destOrd="0" presId="urn:microsoft.com/office/officeart/2005/8/layout/architecture"/>
    <dgm:cxn modelId="{ED96CA74-8A58-4744-84A6-DE9362ADD793}" srcId="{E039682F-4BC7-4131-9BDA-E67E7F80575A}" destId="{26866301-F579-47A5-8EEF-1AE7184FD068}" srcOrd="1" destOrd="0" parTransId="{DA22231F-3FC6-4CB4-A0A1-A52700FB440D}" sibTransId="{013F31AB-3AA9-44BF-8B3B-0015D1A3E108}"/>
    <dgm:cxn modelId="{22CD7659-1B19-49FD-9FD5-286B78DDC713}" srcId="{E039682F-4BC7-4131-9BDA-E67E7F80575A}" destId="{AB0E2B8D-0063-439B-9CA0-0A4D982DC6D6}" srcOrd="0" destOrd="0" parTransId="{3115854C-BD7B-4721-ADDA-3C48DADBBDF1}" sibTransId="{5343C79A-929F-4681-A0F0-F95C51E92138}"/>
    <dgm:cxn modelId="{B9B040A7-4D9A-480D-B231-66F278C06FB0}" type="presOf" srcId="{26866301-F579-47A5-8EEF-1AE7184FD068}" destId="{89BD115E-5C7A-4C3D-95F1-88FD2EB99970}" srcOrd="0" destOrd="0" presId="urn:microsoft.com/office/officeart/2005/8/layout/architecture"/>
    <dgm:cxn modelId="{CC7BF5BC-AF2B-41E7-BD15-BD68DA3001B2}" type="presOf" srcId="{AB0E2B8D-0063-439B-9CA0-0A4D982DC6D6}" destId="{B9E9F824-E336-4411-97FF-17848AD85D9D}" srcOrd="0" destOrd="0" presId="urn:microsoft.com/office/officeart/2005/8/layout/architecture"/>
    <dgm:cxn modelId="{0E32C2F8-D7B8-473A-B747-99D2B1778AB0}" type="presParOf" srcId="{60035760-A756-40FE-BB8A-4B4AAB0C4870}" destId="{C6326AF2-035F-4BAD-B68E-516221A29750}" srcOrd="0" destOrd="0" presId="urn:microsoft.com/office/officeart/2005/8/layout/architecture"/>
    <dgm:cxn modelId="{A73D9DF5-0FAD-4696-8E64-BF89ADF51D68}" type="presParOf" srcId="{C6326AF2-035F-4BAD-B68E-516221A29750}" destId="{B9E9F824-E336-4411-97FF-17848AD85D9D}" srcOrd="0" destOrd="0" presId="urn:microsoft.com/office/officeart/2005/8/layout/architecture"/>
    <dgm:cxn modelId="{1EA44DD8-428C-452B-8BBB-7E5C73E529BE}" type="presParOf" srcId="{C6326AF2-035F-4BAD-B68E-516221A29750}" destId="{C1C0B8D2-6985-48CA-B2E6-01FCCA93DDA8}" srcOrd="1" destOrd="0" presId="urn:microsoft.com/office/officeart/2005/8/layout/architecture"/>
    <dgm:cxn modelId="{B4054D58-1C76-4C87-A0B6-06DA83B2FA23}" type="presParOf" srcId="{60035760-A756-40FE-BB8A-4B4AAB0C4870}" destId="{650A66F9-EBDF-42A7-8F10-4A7B9D6BE6C1}" srcOrd="1" destOrd="0" presId="urn:microsoft.com/office/officeart/2005/8/layout/architecture"/>
    <dgm:cxn modelId="{C8C158D3-449A-4DFD-9617-26EB04B0E698}" type="presParOf" srcId="{60035760-A756-40FE-BB8A-4B4AAB0C4870}" destId="{6127D50F-1507-43BA-AC2B-EA96AF4954E4}" srcOrd="2" destOrd="0" presId="urn:microsoft.com/office/officeart/2005/8/layout/architecture"/>
    <dgm:cxn modelId="{DD9A5F6B-39A0-4082-B7F9-54B8EC115F56}" type="presParOf" srcId="{6127D50F-1507-43BA-AC2B-EA96AF4954E4}" destId="{89BD115E-5C7A-4C3D-95F1-88FD2EB99970}" srcOrd="0" destOrd="0" presId="urn:microsoft.com/office/officeart/2005/8/layout/architecture"/>
    <dgm:cxn modelId="{EE731F85-93F2-4C33-82EF-D99ED713FB34}" type="presParOf" srcId="{6127D50F-1507-43BA-AC2B-EA96AF4954E4}" destId="{734F2A96-35CB-487D-9244-E5EAEDE4BA01}"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ED635CD-AC89-4673-94D1-3707AC8977D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A34EFD51-37DD-4DA1-8B24-4219AC53F32F}">
      <dgm:prSet/>
      <dgm:spPr/>
      <dgm:t>
        <a:bodyPr/>
        <a:lstStyle/>
        <a:p>
          <a:r>
            <a:rPr lang="en-AU" b="0" i="0" dirty="0"/>
            <a:t>Automate everything!</a:t>
          </a:r>
          <a:endParaRPr lang="en-AU" dirty="0"/>
        </a:p>
      </dgm:t>
    </dgm:pt>
    <dgm:pt modelId="{0E647EDE-B052-41AE-8770-C2DC0A8EC33A}" type="parTrans" cxnId="{3312830C-03BA-4376-A301-E9E4AB2E9DFA}">
      <dgm:prSet/>
      <dgm:spPr/>
      <dgm:t>
        <a:bodyPr/>
        <a:lstStyle/>
        <a:p>
          <a:endParaRPr lang="en-AU"/>
        </a:p>
      </dgm:t>
    </dgm:pt>
    <dgm:pt modelId="{8F474CB8-3A89-42B8-BD3A-D061B99ECD18}" type="sibTrans" cxnId="{3312830C-03BA-4376-A301-E9E4AB2E9DFA}">
      <dgm:prSet/>
      <dgm:spPr/>
      <dgm:t>
        <a:bodyPr/>
        <a:lstStyle/>
        <a:p>
          <a:endParaRPr lang="en-AU"/>
        </a:p>
      </dgm:t>
    </dgm:pt>
    <dgm:pt modelId="{098E1CBA-32AE-4E06-8C4E-90C0A1306566}">
      <dgm:prSet/>
      <dgm:spPr/>
      <dgm:t>
        <a:bodyPr/>
        <a:lstStyle/>
        <a:p>
          <a:r>
            <a:rPr lang="en-AU" b="0" i="0" dirty="0"/>
            <a:t>Embed </a:t>
          </a:r>
          <a:r>
            <a:rPr lang="en-AU" b="0" i="0" dirty="0" err="1"/>
            <a:t>DevSecOps</a:t>
          </a:r>
          <a:r>
            <a:rPr lang="en-AU" b="0" i="0" dirty="0"/>
            <a:t> into your existing tools</a:t>
          </a:r>
          <a:endParaRPr lang="en-AU" dirty="0"/>
        </a:p>
      </dgm:t>
    </dgm:pt>
    <dgm:pt modelId="{FB5C4593-7CB1-45E0-91B2-F37523ED274D}" type="parTrans" cxnId="{23370645-1194-4648-9A2C-0367A432DBA5}">
      <dgm:prSet/>
      <dgm:spPr/>
      <dgm:t>
        <a:bodyPr/>
        <a:lstStyle/>
        <a:p>
          <a:endParaRPr lang="en-AU"/>
        </a:p>
      </dgm:t>
    </dgm:pt>
    <dgm:pt modelId="{2301FF99-A67F-441E-9475-90128DD9E880}" type="sibTrans" cxnId="{23370645-1194-4648-9A2C-0367A432DBA5}">
      <dgm:prSet/>
      <dgm:spPr/>
      <dgm:t>
        <a:bodyPr/>
        <a:lstStyle/>
        <a:p>
          <a:endParaRPr lang="en-AU"/>
        </a:p>
      </dgm:t>
    </dgm:pt>
    <dgm:pt modelId="{B60251AC-6237-485E-A1A5-B8277B864AF4}">
      <dgm:prSet/>
      <dgm:spPr/>
      <dgm:t>
        <a:bodyPr/>
        <a:lstStyle/>
        <a:p>
          <a:r>
            <a:rPr lang="en-AU" b="0" i="0" dirty="0"/>
            <a:t>Secure in code</a:t>
          </a:r>
          <a:endParaRPr lang="en-AU" dirty="0"/>
        </a:p>
      </dgm:t>
    </dgm:pt>
    <dgm:pt modelId="{E90243E3-94A8-4E38-B70D-02F7774D3169}" type="parTrans" cxnId="{E27CE7BE-7A4D-48CA-A8FA-6EBD725A4797}">
      <dgm:prSet/>
      <dgm:spPr/>
      <dgm:t>
        <a:bodyPr/>
        <a:lstStyle/>
        <a:p>
          <a:endParaRPr lang="en-AU"/>
        </a:p>
      </dgm:t>
    </dgm:pt>
    <dgm:pt modelId="{1ABF2796-0526-4E55-8F80-3DA7F3BF857F}" type="sibTrans" cxnId="{E27CE7BE-7A4D-48CA-A8FA-6EBD725A4797}">
      <dgm:prSet/>
      <dgm:spPr/>
      <dgm:t>
        <a:bodyPr/>
        <a:lstStyle/>
        <a:p>
          <a:endParaRPr lang="en-AU"/>
        </a:p>
      </dgm:t>
    </dgm:pt>
    <dgm:pt modelId="{28AD0E8E-BD71-4527-92AE-403A71695A6A}">
      <dgm:prSet/>
      <dgm:spPr/>
      <dgm:t>
        <a:bodyPr/>
        <a:lstStyle/>
        <a:p>
          <a:r>
            <a:rPr lang="en-AU" dirty="0"/>
            <a:t>Involve security EARLY!!</a:t>
          </a:r>
        </a:p>
      </dgm:t>
    </dgm:pt>
    <dgm:pt modelId="{2DB531B9-FEF3-4C3C-9233-334395E7A6B4}" type="parTrans" cxnId="{6255D4FC-4433-45EB-A8B5-70ECF65FBF2A}">
      <dgm:prSet/>
      <dgm:spPr/>
      <dgm:t>
        <a:bodyPr/>
        <a:lstStyle/>
        <a:p>
          <a:endParaRPr lang="en-AU"/>
        </a:p>
      </dgm:t>
    </dgm:pt>
    <dgm:pt modelId="{331076F4-F55F-46E5-85E3-DD69BE05B1C6}" type="sibTrans" cxnId="{6255D4FC-4433-45EB-A8B5-70ECF65FBF2A}">
      <dgm:prSet/>
      <dgm:spPr/>
      <dgm:t>
        <a:bodyPr/>
        <a:lstStyle/>
        <a:p>
          <a:endParaRPr lang="en-AU"/>
        </a:p>
      </dgm:t>
    </dgm:pt>
    <dgm:pt modelId="{A335F34E-9C64-4EED-8B28-4F962A611FA3}" type="pres">
      <dgm:prSet presAssocID="{1ED635CD-AC89-4673-94D1-3707AC8977DB}" presName="linear" presStyleCnt="0">
        <dgm:presLayoutVars>
          <dgm:animLvl val="lvl"/>
          <dgm:resizeHandles val="exact"/>
        </dgm:presLayoutVars>
      </dgm:prSet>
      <dgm:spPr/>
    </dgm:pt>
    <dgm:pt modelId="{9036613D-F977-456D-8537-5913E1ED8721}" type="pres">
      <dgm:prSet presAssocID="{28AD0E8E-BD71-4527-92AE-403A71695A6A}" presName="parentText" presStyleLbl="node1" presStyleIdx="0" presStyleCnt="4">
        <dgm:presLayoutVars>
          <dgm:chMax val="0"/>
          <dgm:bulletEnabled val="1"/>
        </dgm:presLayoutVars>
      </dgm:prSet>
      <dgm:spPr/>
    </dgm:pt>
    <dgm:pt modelId="{DF8D1900-DC13-4411-ABE7-7F3013DBB0ED}" type="pres">
      <dgm:prSet presAssocID="{331076F4-F55F-46E5-85E3-DD69BE05B1C6}" presName="spacer" presStyleCnt="0"/>
      <dgm:spPr/>
    </dgm:pt>
    <dgm:pt modelId="{1993CFEE-2D37-4A32-8A4A-DC798D8CC2F3}" type="pres">
      <dgm:prSet presAssocID="{A34EFD51-37DD-4DA1-8B24-4219AC53F32F}" presName="parentText" presStyleLbl="node1" presStyleIdx="1" presStyleCnt="4">
        <dgm:presLayoutVars>
          <dgm:chMax val="0"/>
          <dgm:bulletEnabled val="1"/>
        </dgm:presLayoutVars>
      </dgm:prSet>
      <dgm:spPr/>
    </dgm:pt>
    <dgm:pt modelId="{612795A1-DFED-405F-BBDC-E7E617949573}" type="pres">
      <dgm:prSet presAssocID="{8F474CB8-3A89-42B8-BD3A-D061B99ECD18}" presName="spacer" presStyleCnt="0"/>
      <dgm:spPr/>
    </dgm:pt>
    <dgm:pt modelId="{3496C5B2-7888-4AA0-B345-532CDD836F9A}" type="pres">
      <dgm:prSet presAssocID="{098E1CBA-32AE-4E06-8C4E-90C0A1306566}" presName="parentText" presStyleLbl="node1" presStyleIdx="2" presStyleCnt="4">
        <dgm:presLayoutVars>
          <dgm:chMax val="0"/>
          <dgm:bulletEnabled val="1"/>
        </dgm:presLayoutVars>
      </dgm:prSet>
      <dgm:spPr/>
    </dgm:pt>
    <dgm:pt modelId="{1AF333E3-E7A0-41E5-95DE-6E56398D8493}" type="pres">
      <dgm:prSet presAssocID="{2301FF99-A67F-441E-9475-90128DD9E880}" presName="spacer" presStyleCnt="0"/>
      <dgm:spPr/>
    </dgm:pt>
    <dgm:pt modelId="{8C314378-A205-4309-A202-6D02832B49DA}" type="pres">
      <dgm:prSet presAssocID="{B60251AC-6237-485E-A1A5-B8277B864AF4}" presName="parentText" presStyleLbl="node1" presStyleIdx="3" presStyleCnt="4">
        <dgm:presLayoutVars>
          <dgm:chMax val="0"/>
          <dgm:bulletEnabled val="1"/>
        </dgm:presLayoutVars>
      </dgm:prSet>
      <dgm:spPr/>
    </dgm:pt>
  </dgm:ptLst>
  <dgm:cxnLst>
    <dgm:cxn modelId="{3312830C-03BA-4376-A301-E9E4AB2E9DFA}" srcId="{1ED635CD-AC89-4673-94D1-3707AC8977DB}" destId="{A34EFD51-37DD-4DA1-8B24-4219AC53F32F}" srcOrd="1" destOrd="0" parTransId="{0E647EDE-B052-41AE-8770-C2DC0A8EC33A}" sibTransId="{8F474CB8-3A89-42B8-BD3A-D061B99ECD18}"/>
    <dgm:cxn modelId="{CA27D017-33AE-4E88-A584-24A66ABA24A6}" type="presOf" srcId="{1ED635CD-AC89-4673-94D1-3707AC8977DB}" destId="{A335F34E-9C64-4EED-8B28-4F962A611FA3}" srcOrd="0" destOrd="0" presId="urn:microsoft.com/office/officeart/2005/8/layout/vList2"/>
    <dgm:cxn modelId="{23370645-1194-4648-9A2C-0367A432DBA5}" srcId="{1ED635CD-AC89-4673-94D1-3707AC8977DB}" destId="{098E1CBA-32AE-4E06-8C4E-90C0A1306566}" srcOrd="2" destOrd="0" parTransId="{FB5C4593-7CB1-45E0-91B2-F37523ED274D}" sibTransId="{2301FF99-A67F-441E-9475-90128DD9E880}"/>
    <dgm:cxn modelId="{FFDBBA4F-937D-43FA-988B-6D26A528752A}" type="presOf" srcId="{28AD0E8E-BD71-4527-92AE-403A71695A6A}" destId="{9036613D-F977-456D-8537-5913E1ED8721}" srcOrd="0" destOrd="0" presId="urn:microsoft.com/office/officeart/2005/8/layout/vList2"/>
    <dgm:cxn modelId="{DE761996-B636-4DEE-9D5C-C634F1EAE6E8}" type="presOf" srcId="{B60251AC-6237-485E-A1A5-B8277B864AF4}" destId="{8C314378-A205-4309-A202-6D02832B49DA}" srcOrd="0" destOrd="0" presId="urn:microsoft.com/office/officeart/2005/8/layout/vList2"/>
    <dgm:cxn modelId="{513A57A2-CC73-43FE-A263-F726DF66F827}" type="presOf" srcId="{098E1CBA-32AE-4E06-8C4E-90C0A1306566}" destId="{3496C5B2-7888-4AA0-B345-532CDD836F9A}" srcOrd="0" destOrd="0" presId="urn:microsoft.com/office/officeart/2005/8/layout/vList2"/>
    <dgm:cxn modelId="{8C89F0AD-84BE-4428-BEB7-C7C4432E38C9}" type="presOf" srcId="{A34EFD51-37DD-4DA1-8B24-4219AC53F32F}" destId="{1993CFEE-2D37-4A32-8A4A-DC798D8CC2F3}" srcOrd="0" destOrd="0" presId="urn:microsoft.com/office/officeart/2005/8/layout/vList2"/>
    <dgm:cxn modelId="{E27CE7BE-7A4D-48CA-A8FA-6EBD725A4797}" srcId="{1ED635CD-AC89-4673-94D1-3707AC8977DB}" destId="{B60251AC-6237-485E-A1A5-B8277B864AF4}" srcOrd="3" destOrd="0" parTransId="{E90243E3-94A8-4E38-B70D-02F7774D3169}" sibTransId="{1ABF2796-0526-4E55-8F80-3DA7F3BF857F}"/>
    <dgm:cxn modelId="{6255D4FC-4433-45EB-A8B5-70ECF65FBF2A}" srcId="{1ED635CD-AC89-4673-94D1-3707AC8977DB}" destId="{28AD0E8E-BD71-4527-92AE-403A71695A6A}" srcOrd="0" destOrd="0" parTransId="{2DB531B9-FEF3-4C3C-9233-334395E7A6B4}" sibTransId="{331076F4-F55F-46E5-85E3-DD69BE05B1C6}"/>
    <dgm:cxn modelId="{AEBB854E-39EB-4620-B5A7-879C11D0E3D9}" type="presParOf" srcId="{A335F34E-9C64-4EED-8B28-4F962A611FA3}" destId="{9036613D-F977-456D-8537-5913E1ED8721}" srcOrd="0" destOrd="0" presId="urn:microsoft.com/office/officeart/2005/8/layout/vList2"/>
    <dgm:cxn modelId="{780649BF-8D50-4C70-B31C-1120D15C78FF}" type="presParOf" srcId="{A335F34E-9C64-4EED-8B28-4F962A611FA3}" destId="{DF8D1900-DC13-4411-ABE7-7F3013DBB0ED}" srcOrd="1" destOrd="0" presId="urn:microsoft.com/office/officeart/2005/8/layout/vList2"/>
    <dgm:cxn modelId="{AAD4C59B-4086-43BD-9E03-586FEC1635C3}" type="presParOf" srcId="{A335F34E-9C64-4EED-8B28-4F962A611FA3}" destId="{1993CFEE-2D37-4A32-8A4A-DC798D8CC2F3}" srcOrd="2" destOrd="0" presId="urn:microsoft.com/office/officeart/2005/8/layout/vList2"/>
    <dgm:cxn modelId="{DD082DFB-0B4A-4EBD-BBAF-C141F503B506}" type="presParOf" srcId="{A335F34E-9C64-4EED-8B28-4F962A611FA3}" destId="{612795A1-DFED-405F-BBDC-E7E617949573}" srcOrd="3" destOrd="0" presId="urn:microsoft.com/office/officeart/2005/8/layout/vList2"/>
    <dgm:cxn modelId="{D711DE7D-25DC-4F19-9FB4-C167396FA7D6}" type="presParOf" srcId="{A335F34E-9C64-4EED-8B28-4F962A611FA3}" destId="{3496C5B2-7888-4AA0-B345-532CDD836F9A}" srcOrd="4" destOrd="0" presId="urn:microsoft.com/office/officeart/2005/8/layout/vList2"/>
    <dgm:cxn modelId="{DC2E43A9-B797-4ECF-AEC4-C8F80A1940B2}" type="presParOf" srcId="{A335F34E-9C64-4EED-8B28-4F962A611FA3}" destId="{1AF333E3-E7A0-41E5-95DE-6E56398D8493}" srcOrd="5" destOrd="0" presId="urn:microsoft.com/office/officeart/2005/8/layout/vList2"/>
    <dgm:cxn modelId="{DA3B8CB8-6E60-471F-A0B9-31F11E958CE9}" type="presParOf" srcId="{A335F34E-9C64-4EED-8B28-4F962A611FA3}" destId="{8C314378-A205-4309-A202-6D02832B49D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58055B5-F033-4D67-AD9C-B5417B93B346}"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AU"/>
        </a:p>
      </dgm:t>
    </dgm:pt>
    <dgm:pt modelId="{A04BC2FE-E67C-42B1-8107-675D87A06E98}">
      <dgm:prSet/>
      <dgm:spPr/>
      <dgm:t>
        <a:bodyPr/>
        <a:lstStyle/>
        <a:p>
          <a:r>
            <a:rPr lang="en-AU" dirty="0"/>
            <a:t>IDE</a:t>
          </a:r>
        </a:p>
      </dgm:t>
    </dgm:pt>
    <dgm:pt modelId="{C4545D48-F56B-4303-A205-6F703130D8E0}" type="parTrans" cxnId="{A384863E-90A9-4500-B9BD-26B4BE6274FE}">
      <dgm:prSet/>
      <dgm:spPr/>
      <dgm:t>
        <a:bodyPr/>
        <a:lstStyle/>
        <a:p>
          <a:endParaRPr lang="en-AU"/>
        </a:p>
      </dgm:t>
    </dgm:pt>
    <dgm:pt modelId="{B545DD37-9172-48F2-B130-3BFB57DABEBF}" type="sibTrans" cxnId="{A384863E-90A9-4500-B9BD-26B4BE6274FE}">
      <dgm:prSet/>
      <dgm:spPr/>
      <dgm:t>
        <a:bodyPr/>
        <a:lstStyle/>
        <a:p>
          <a:endParaRPr lang="en-AU"/>
        </a:p>
      </dgm:t>
    </dgm:pt>
    <dgm:pt modelId="{21FAB62B-D64E-4ECB-A36E-0411A7222DC2}">
      <dgm:prSet/>
      <dgm:spPr>
        <a:solidFill>
          <a:schemeClr val="accent3"/>
        </a:solidFill>
      </dgm:spPr>
      <dgm:t>
        <a:bodyPr/>
        <a:lstStyle/>
        <a:p>
          <a:r>
            <a:rPr lang="en-AU" dirty="0"/>
            <a:t>Pre-Commit</a:t>
          </a:r>
        </a:p>
      </dgm:t>
    </dgm:pt>
    <dgm:pt modelId="{BCA7F6C2-A76B-48E9-A026-85D63A26C83C}" type="parTrans" cxnId="{64227372-B0B2-4C58-A685-F1CAB48F9DAA}">
      <dgm:prSet/>
      <dgm:spPr/>
      <dgm:t>
        <a:bodyPr/>
        <a:lstStyle/>
        <a:p>
          <a:endParaRPr lang="en-AU"/>
        </a:p>
      </dgm:t>
    </dgm:pt>
    <dgm:pt modelId="{F85AB3AF-8E7A-4BEE-976A-159EC75D44C8}" type="sibTrans" cxnId="{64227372-B0B2-4C58-A685-F1CAB48F9DAA}">
      <dgm:prSet/>
      <dgm:spPr/>
      <dgm:t>
        <a:bodyPr/>
        <a:lstStyle/>
        <a:p>
          <a:endParaRPr lang="en-AU"/>
        </a:p>
      </dgm:t>
    </dgm:pt>
    <dgm:pt modelId="{9B89D7D9-E73A-4FB2-BD80-80D5374CF4C2}">
      <dgm:prSet/>
      <dgm:spPr>
        <a:solidFill>
          <a:schemeClr val="accent2"/>
        </a:solidFill>
      </dgm:spPr>
      <dgm:t>
        <a:bodyPr/>
        <a:lstStyle/>
        <a:p>
          <a:r>
            <a:rPr lang="en-AU" dirty="0"/>
            <a:t>Pull Request</a:t>
          </a:r>
        </a:p>
      </dgm:t>
    </dgm:pt>
    <dgm:pt modelId="{262979F4-A2CD-4C66-8D18-D28AD7BAC490}" type="parTrans" cxnId="{D1EF0123-193C-4F0F-81F0-C57F6C70CCD9}">
      <dgm:prSet/>
      <dgm:spPr/>
      <dgm:t>
        <a:bodyPr/>
        <a:lstStyle/>
        <a:p>
          <a:endParaRPr lang="en-AU"/>
        </a:p>
      </dgm:t>
    </dgm:pt>
    <dgm:pt modelId="{F9010715-427A-40AF-8A61-8A423E3D8EEE}" type="sibTrans" cxnId="{D1EF0123-193C-4F0F-81F0-C57F6C70CCD9}">
      <dgm:prSet/>
      <dgm:spPr/>
      <dgm:t>
        <a:bodyPr/>
        <a:lstStyle/>
        <a:p>
          <a:endParaRPr lang="en-AU"/>
        </a:p>
      </dgm:t>
    </dgm:pt>
    <dgm:pt modelId="{D010B689-78AC-42BD-B9CC-D7D3D7577630}">
      <dgm:prSet/>
      <dgm:spPr>
        <a:solidFill>
          <a:schemeClr val="bg2"/>
        </a:solidFill>
      </dgm:spPr>
      <dgm:t>
        <a:bodyPr/>
        <a:lstStyle/>
        <a:p>
          <a:r>
            <a:rPr lang="en-AU" dirty="0"/>
            <a:t>CI/CD</a:t>
          </a:r>
        </a:p>
      </dgm:t>
    </dgm:pt>
    <dgm:pt modelId="{83F7F7F4-E953-4B83-BB39-66E841D1248D}" type="parTrans" cxnId="{CBE2A2A1-C131-4CCB-AE4E-1CE55A6F6DFA}">
      <dgm:prSet/>
      <dgm:spPr/>
      <dgm:t>
        <a:bodyPr/>
        <a:lstStyle/>
        <a:p>
          <a:endParaRPr lang="en-AU"/>
        </a:p>
      </dgm:t>
    </dgm:pt>
    <dgm:pt modelId="{12438E3F-8F5C-4842-B033-F0A13D37CF29}" type="sibTrans" cxnId="{CBE2A2A1-C131-4CCB-AE4E-1CE55A6F6DFA}">
      <dgm:prSet/>
      <dgm:spPr/>
      <dgm:t>
        <a:bodyPr/>
        <a:lstStyle/>
        <a:p>
          <a:endParaRPr lang="en-AU"/>
        </a:p>
      </dgm:t>
    </dgm:pt>
    <dgm:pt modelId="{91F578B7-9390-45D9-A33B-FF5833C24109}">
      <dgm:prSet/>
      <dgm:spPr>
        <a:solidFill>
          <a:schemeClr val="tx1"/>
        </a:solidFill>
      </dgm:spPr>
      <dgm:t>
        <a:bodyPr/>
        <a:lstStyle/>
        <a:p>
          <a:r>
            <a:rPr lang="en-AU" dirty="0"/>
            <a:t>Runtime</a:t>
          </a:r>
        </a:p>
      </dgm:t>
    </dgm:pt>
    <dgm:pt modelId="{D0864F3E-04F9-4206-A288-E6E3FDC3C59D}" type="parTrans" cxnId="{1558AC52-40D7-4793-B904-9318A03DF492}">
      <dgm:prSet/>
      <dgm:spPr/>
      <dgm:t>
        <a:bodyPr/>
        <a:lstStyle/>
        <a:p>
          <a:endParaRPr lang="en-AU"/>
        </a:p>
      </dgm:t>
    </dgm:pt>
    <dgm:pt modelId="{CB9BF4A7-872E-4763-A5F9-2DB05803A797}" type="sibTrans" cxnId="{1558AC52-40D7-4793-B904-9318A03DF492}">
      <dgm:prSet/>
      <dgm:spPr/>
      <dgm:t>
        <a:bodyPr/>
        <a:lstStyle/>
        <a:p>
          <a:endParaRPr lang="en-AU"/>
        </a:p>
      </dgm:t>
    </dgm:pt>
    <dgm:pt modelId="{4E8F5198-9B6E-4A5E-9B92-DFE15AB44DED}" type="pres">
      <dgm:prSet presAssocID="{F58055B5-F033-4D67-AD9C-B5417B93B346}" presName="Name0" presStyleCnt="0">
        <dgm:presLayoutVars>
          <dgm:chPref val="1"/>
          <dgm:dir/>
          <dgm:animOne val="branch"/>
          <dgm:animLvl val="lvl"/>
          <dgm:resizeHandles/>
        </dgm:presLayoutVars>
      </dgm:prSet>
      <dgm:spPr/>
    </dgm:pt>
    <dgm:pt modelId="{CE5DEFBA-2A42-4443-A8BE-3E85583421A9}" type="pres">
      <dgm:prSet presAssocID="{A04BC2FE-E67C-42B1-8107-675D87A06E98}" presName="vertOne" presStyleCnt="0"/>
      <dgm:spPr/>
    </dgm:pt>
    <dgm:pt modelId="{BED9FA8D-9659-46BD-A690-F155EFC0B912}" type="pres">
      <dgm:prSet presAssocID="{A04BC2FE-E67C-42B1-8107-675D87A06E98}" presName="txOne" presStyleLbl="node0" presStyleIdx="0" presStyleCnt="5">
        <dgm:presLayoutVars>
          <dgm:chPref val="3"/>
        </dgm:presLayoutVars>
      </dgm:prSet>
      <dgm:spPr/>
    </dgm:pt>
    <dgm:pt modelId="{C903AF8C-326B-4C76-A133-FF0EDFE7D48C}" type="pres">
      <dgm:prSet presAssocID="{A04BC2FE-E67C-42B1-8107-675D87A06E98}" presName="horzOne" presStyleCnt="0"/>
      <dgm:spPr/>
    </dgm:pt>
    <dgm:pt modelId="{9943D94D-7961-4658-8D0F-76E76AE6F811}" type="pres">
      <dgm:prSet presAssocID="{B545DD37-9172-48F2-B130-3BFB57DABEBF}" presName="sibSpaceOne" presStyleCnt="0"/>
      <dgm:spPr/>
    </dgm:pt>
    <dgm:pt modelId="{614BFB20-B6C4-4A9A-8334-3974FC3BB2C8}" type="pres">
      <dgm:prSet presAssocID="{21FAB62B-D64E-4ECB-A36E-0411A7222DC2}" presName="vertOne" presStyleCnt="0"/>
      <dgm:spPr/>
    </dgm:pt>
    <dgm:pt modelId="{35D0CE63-3801-4F24-AAB1-15EB8B08C532}" type="pres">
      <dgm:prSet presAssocID="{21FAB62B-D64E-4ECB-A36E-0411A7222DC2}" presName="txOne" presStyleLbl="node0" presStyleIdx="1" presStyleCnt="5">
        <dgm:presLayoutVars>
          <dgm:chPref val="3"/>
        </dgm:presLayoutVars>
      </dgm:prSet>
      <dgm:spPr/>
    </dgm:pt>
    <dgm:pt modelId="{DC89E312-0280-46AF-9CDB-93066C1584ED}" type="pres">
      <dgm:prSet presAssocID="{21FAB62B-D64E-4ECB-A36E-0411A7222DC2}" presName="horzOne" presStyleCnt="0"/>
      <dgm:spPr/>
    </dgm:pt>
    <dgm:pt modelId="{C1401EBE-E82C-453F-85F1-4DC1064B06FD}" type="pres">
      <dgm:prSet presAssocID="{F85AB3AF-8E7A-4BEE-976A-159EC75D44C8}" presName="sibSpaceOne" presStyleCnt="0"/>
      <dgm:spPr/>
    </dgm:pt>
    <dgm:pt modelId="{9B78BD17-EDEC-4E5A-A71C-4A823C5D507B}" type="pres">
      <dgm:prSet presAssocID="{9B89D7D9-E73A-4FB2-BD80-80D5374CF4C2}" presName="vertOne" presStyleCnt="0"/>
      <dgm:spPr/>
    </dgm:pt>
    <dgm:pt modelId="{8AC60E76-719C-466C-AEC3-07FF410995DE}" type="pres">
      <dgm:prSet presAssocID="{9B89D7D9-E73A-4FB2-BD80-80D5374CF4C2}" presName="txOne" presStyleLbl="node0" presStyleIdx="2" presStyleCnt="5">
        <dgm:presLayoutVars>
          <dgm:chPref val="3"/>
        </dgm:presLayoutVars>
      </dgm:prSet>
      <dgm:spPr/>
    </dgm:pt>
    <dgm:pt modelId="{003F8091-DE4E-4E0E-85F3-6FAF2D77B435}" type="pres">
      <dgm:prSet presAssocID="{9B89D7D9-E73A-4FB2-BD80-80D5374CF4C2}" presName="horzOne" presStyleCnt="0"/>
      <dgm:spPr/>
    </dgm:pt>
    <dgm:pt modelId="{B5D10FB0-2E8D-4294-87ED-A966D47FBA6C}" type="pres">
      <dgm:prSet presAssocID="{F9010715-427A-40AF-8A61-8A423E3D8EEE}" presName="sibSpaceOne" presStyleCnt="0"/>
      <dgm:spPr/>
    </dgm:pt>
    <dgm:pt modelId="{C2EDFD21-A29C-4D31-B7E0-0B6DA50396E4}" type="pres">
      <dgm:prSet presAssocID="{D010B689-78AC-42BD-B9CC-D7D3D7577630}" presName="vertOne" presStyleCnt="0"/>
      <dgm:spPr/>
    </dgm:pt>
    <dgm:pt modelId="{632F1302-7756-4DE3-968A-E16C284450FB}" type="pres">
      <dgm:prSet presAssocID="{D010B689-78AC-42BD-B9CC-D7D3D7577630}" presName="txOne" presStyleLbl="node0" presStyleIdx="3" presStyleCnt="5">
        <dgm:presLayoutVars>
          <dgm:chPref val="3"/>
        </dgm:presLayoutVars>
      </dgm:prSet>
      <dgm:spPr/>
    </dgm:pt>
    <dgm:pt modelId="{9D104896-872B-42F6-8EC0-72BE20CA0131}" type="pres">
      <dgm:prSet presAssocID="{D010B689-78AC-42BD-B9CC-D7D3D7577630}" presName="horzOne" presStyleCnt="0"/>
      <dgm:spPr/>
    </dgm:pt>
    <dgm:pt modelId="{621FA110-8FD3-4B17-9F57-5B8773C6B1A1}" type="pres">
      <dgm:prSet presAssocID="{12438E3F-8F5C-4842-B033-F0A13D37CF29}" presName="sibSpaceOne" presStyleCnt="0"/>
      <dgm:spPr/>
    </dgm:pt>
    <dgm:pt modelId="{06D8A82A-FE14-48FB-B492-DFDCB645B135}" type="pres">
      <dgm:prSet presAssocID="{91F578B7-9390-45D9-A33B-FF5833C24109}" presName="vertOne" presStyleCnt="0"/>
      <dgm:spPr/>
    </dgm:pt>
    <dgm:pt modelId="{B06101D1-1272-477E-9927-3B28F14297BC}" type="pres">
      <dgm:prSet presAssocID="{91F578B7-9390-45D9-A33B-FF5833C24109}" presName="txOne" presStyleLbl="node0" presStyleIdx="4" presStyleCnt="5">
        <dgm:presLayoutVars>
          <dgm:chPref val="3"/>
        </dgm:presLayoutVars>
      </dgm:prSet>
      <dgm:spPr/>
    </dgm:pt>
    <dgm:pt modelId="{C5E96624-155C-4C4F-9286-D9EE24C7AEA9}" type="pres">
      <dgm:prSet presAssocID="{91F578B7-9390-45D9-A33B-FF5833C24109}" presName="horzOne" presStyleCnt="0"/>
      <dgm:spPr/>
    </dgm:pt>
  </dgm:ptLst>
  <dgm:cxnLst>
    <dgm:cxn modelId="{3D86B502-8E83-4702-9814-3CCA14EFC427}" type="presOf" srcId="{A04BC2FE-E67C-42B1-8107-675D87A06E98}" destId="{BED9FA8D-9659-46BD-A690-F155EFC0B912}" srcOrd="0" destOrd="0" presId="urn:microsoft.com/office/officeart/2005/8/layout/architecture"/>
    <dgm:cxn modelId="{CAD1F806-41C1-4E42-A37F-1186F0FF9EA3}" type="presOf" srcId="{9B89D7D9-E73A-4FB2-BD80-80D5374CF4C2}" destId="{8AC60E76-719C-466C-AEC3-07FF410995DE}" srcOrd="0" destOrd="0" presId="urn:microsoft.com/office/officeart/2005/8/layout/architecture"/>
    <dgm:cxn modelId="{D1EF0123-193C-4F0F-81F0-C57F6C70CCD9}" srcId="{F58055B5-F033-4D67-AD9C-B5417B93B346}" destId="{9B89D7D9-E73A-4FB2-BD80-80D5374CF4C2}" srcOrd="2" destOrd="0" parTransId="{262979F4-A2CD-4C66-8D18-D28AD7BAC490}" sibTransId="{F9010715-427A-40AF-8A61-8A423E3D8EEE}"/>
    <dgm:cxn modelId="{16425433-D447-4C28-AC59-DFC6BA386024}" type="presOf" srcId="{D010B689-78AC-42BD-B9CC-D7D3D7577630}" destId="{632F1302-7756-4DE3-968A-E16C284450FB}" srcOrd="0" destOrd="0" presId="urn:microsoft.com/office/officeart/2005/8/layout/architecture"/>
    <dgm:cxn modelId="{A384863E-90A9-4500-B9BD-26B4BE6274FE}" srcId="{F58055B5-F033-4D67-AD9C-B5417B93B346}" destId="{A04BC2FE-E67C-42B1-8107-675D87A06E98}" srcOrd="0" destOrd="0" parTransId="{C4545D48-F56B-4303-A205-6F703130D8E0}" sibTransId="{B545DD37-9172-48F2-B130-3BFB57DABEBF}"/>
    <dgm:cxn modelId="{B6F18571-B1AE-4A75-B2DB-9583336E9E8B}" type="presOf" srcId="{21FAB62B-D64E-4ECB-A36E-0411A7222DC2}" destId="{35D0CE63-3801-4F24-AAB1-15EB8B08C532}" srcOrd="0" destOrd="0" presId="urn:microsoft.com/office/officeart/2005/8/layout/architecture"/>
    <dgm:cxn modelId="{64227372-B0B2-4C58-A685-F1CAB48F9DAA}" srcId="{F58055B5-F033-4D67-AD9C-B5417B93B346}" destId="{21FAB62B-D64E-4ECB-A36E-0411A7222DC2}" srcOrd="1" destOrd="0" parTransId="{BCA7F6C2-A76B-48E9-A026-85D63A26C83C}" sibTransId="{F85AB3AF-8E7A-4BEE-976A-159EC75D44C8}"/>
    <dgm:cxn modelId="{1558AC52-40D7-4793-B904-9318A03DF492}" srcId="{F58055B5-F033-4D67-AD9C-B5417B93B346}" destId="{91F578B7-9390-45D9-A33B-FF5833C24109}" srcOrd="4" destOrd="0" parTransId="{D0864F3E-04F9-4206-A288-E6E3FDC3C59D}" sibTransId="{CB9BF4A7-872E-4763-A5F9-2DB05803A797}"/>
    <dgm:cxn modelId="{2786558A-7455-4F07-9606-FCC3EAC23FDC}" type="presOf" srcId="{91F578B7-9390-45D9-A33B-FF5833C24109}" destId="{B06101D1-1272-477E-9927-3B28F14297BC}" srcOrd="0" destOrd="0" presId="urn:microsoft.com/office/officeart/2005/8/layout/architecture"/>
    <dgm:cxn modelId="{CBE2A2A1-C131-4CCB-AE4E-1CE55A6F6DFA}" srcId="{F58055B5-F033-4D67-AD9C-B5417B93B346}" destId="{D010B689-78AC-42BD-B9CC-D7D3D7577630}" srcOrd="3" destOrd="0" parTransId="{83F7F7F4-E953-4B83-BB39-66E841D1248D}" sibTransId="{12438E3F-8F5C-4842-B033-F0A13D37CF29}"/>
    <dgm:cxn modelId="{77893EAB-517E-4658-9698-F95A84329C2E}" type="presOf" srcId="{F58055B5-F033-4D67-AD9C-B5417B93B346}" destId="{4E8F5198-9B6E-4A5E-9B92-DFE15AB44DED}" srcOrd="0" destOrd="0" presId="urn:microsoft.com/office/officeart/2005/8/layout/architecture"/>
    <dgm:cxn modelId="{093F315E-81E8-4894-ACEC-EA86F7461218}" type="presParOf" srcId="{4E8F5198-9B6E-4A5E-9B92-DFE15AB44DED}" destId="{CE5DEFBA-2A42-4443-A8BE-3E85583421A9}" srcOrd="0" destOrd="0" presId="urn:microsoft.com/office/officeart/2005/8/layout/architecture"/>
    <dgm:cxn modelId="{0F4A3790-6A0F-49E6-B629-E07F07ABDE7A}" type="presParOf" srcId="{CE5DEFBA-2A42-4443-A8BE-3E85583421A9}" destId="{BED9FA8D-9659-46BD-A690-F155EFC0B912}" srcOrd="0" destOrd="0" presId="urn:microsoft.com/office/officeart/2005/8/layout/architecture"/>
    <dgm:cxn modelId="{BD7C8507-0A19-461C-BA6B-40296728C0DF}" type="presParOf" srcId="{CE5DEFBA-2A42-4443-A8BE-3E85583421A9}" destId="{C903AF8C-326B-4C76-A133-FF0EDFE7D48C}" srcOrd="1" destOrd="0" presId="urn:microsoft.com/office/officeart/2005/8/layout/architecture"/>
    <dgm:cxn modelId="{DB73167F-0B7E-4E76-9FB4-BCCD911CB1C9}" type="presParOf" srcId="{4E8F5198-9B6E-4A5E-9B92-DFE15AB44DED}" destId="{9943D94D-7961-4658-8D0F-76E76AE6F811}" srcOrd="1" destOrd="0" presId="urn:microsoft.com/office/officeart/2005/8/layout/architecture"/>
    <dgm:cxn modelId="{5740A84A-B4CB-4637-A478-70F0C2884589}" type="presParOf" srcId="{4E8F5198-9B6E-4A5E-9B92-DFE15AB44DED}" destId="{614BFB20-B6C4-4A9A-8334-3974FC3BB2C8}" srcOrd="2" destOrd="0" presId="urn:microsoft.com/office/officeart/2005/8/layout/architecture"/>
    <dgm:cxn modelId="{85BB4EF3-8557-4999-A844-8BC6E47BE05E}" type="presParOf" srcId="{614BFB20-B6C4-4A9A-8334-3974FC3BB2C8}" destId="{35D0CE63-3801-4F24-AAB1-15EB8B08C532}" srcOrd="0" destOrd="0" presId="urn:microsoft.com/office/officeart/2005/8/layout/architecture"/>
    <dgm:cxn modelId="{B6E8F3E8-469A-42A2-BD66-7A4D75712997}" type="presParOf" srcId="{614BFB20-B6C4-4A9A-8334-3974FC3BB2C8}" destId="{DC89E312-0280-46AF-9CDB-93066C1584ED}" srcOrd="1" destOrd="0" presId="urn:microsoft.com/office/officeart/2005/8/layout/architecture"/>
    <dgm:cxn modelId="{55D7C76B-1D61-4F8C-B64B-2E73AD183F00}" type="presParOf" srcId="{4E8F5198-9B6E-4A5E-9B92-DFE15AB44DED}" destId="{C1401EBE-E82C-453F-85F1-4DC1064B06FD}" srcOrd="3" destOrd="0" presId="urn:microsoft.com/office/officeart/2005/8/layout/architecture"/>
    <dgm:cxn modelId="{6A04F39F-BE8E-482C-9642-311E02386BDC}" type="presParOf" srcId="{4E8F5198-9B6E-4A5E-9B92-DFE15AB44DED}" destId="{9B78BD17-EDEC-4E5A-A71C-4A823C5D507B}" srcOrd="4" destOrd="0" presId="urn:microsoft.com/office/officeart/2005/8/layout/architecture"/>
    <dgm:cxn modelId="{F76614AE-682B-4755-8837-46F19B9BF894}" type="presParOf" srcId="{9B78BD17-EDEC-4E5A-A71C-4A823C5D507B}" destId="{8AC60E76-719C-466C-AEC3-07FF410995DE}" srcOrd="0" destOrd="0" presId="urn:microsoft.com/office/officeart/2005/8/layout/architecture"/>
    <dgm:cxn modelId="{7A82676A-BAA1-414F-B0C2-597ABDDCD971}" type="presParOf" srcId="{9B78BD17-EDEC-4E5A-A71C-4A823C5D507B}" destId="{003F8091-DE4E-4E0E-85F3-6FAF2D77B435}" srcOrd="1" destOrd="0" presId="urn:microsoft.com/office/officeart/2005/8/layout/architecture"/>
    <dgm:cxn modelId="{4C99FE32-818C-4417-9D49-0CC56344AB58}" type="presParOf" srcId="{4E8F5198-9B6E-4A5E-9B92-DFE15AB44DED}" destId="{B5D10FB0-2E8D-4294-87ED-A966D47FBA6C}" srcOrd="5" destOrd="0" presId="urn:microsoft.com/office/officeart/2005/8/layout/architecture"/>
    <dgm:cxn modelId="{A95CEAD9-B860-4AE1-9ABD-588AC47489CE}" type="presParOf" srcId="{4E8F5198-9B6E-4A5E-9B92-DFE15AB44DED}" destId="{C2EDFD21-A29C-4D31-B7E0-0B6DA50396E4}" srcOrd="6" destOrd="0" presId="urn:microsoft.com/office/officeart/2005/8/layout/architecture"/>
    <dgm:cxn modelId="{16436492-FF1E-407C-A68D-F91771822073}" type="presParOf" srcId="{C2EDFD21-A29C-4D31-B7E0-0B6DA50396E4}" destId="{632F1302-7756-4DE3-968A-E16C284450FB}" srcOrd="0" destOrd="0" presId="urn:microsoft.com/office/officeart/2005/8/layout/architecture"/>
    <dgm:cxn modelId="{9EA8F558-FD0D-46EA-9799-52C0791CB1A6}" type="presParOf" srcId="{C2EDFD21-A29C-4D31-B7E0-0B6DA50396E4}" destId="{9D104896-872B-42F6-8EC0-72BE20CA0131}" srcOrd="1" destOrd="0" presId="urn:microsoft.com/office/officeart/2005/8/layout/architecture"/>
    <dgm:cxn modelId="{284135FA-D8DF-4AEC-B513-FD6B32649842}" type="presParOf" srcId="{4E8F5198-9B6E-4A5E-9B92-DFE15AB44DED}" destId="{621FA110-8FD3-4B17-9F57-5B8773C6B1A1}" srcOrd="7" destOrd="0" presId="urn:microsoft.com/office/officeart/2005/8/layout/architecture"/>
    <dgm:cxn modelId="{63FE1E72-1B24-465E-BF5E-CD60EEAB319E}" type="presParOf" srcId="{4E8F5198-9B6E-4A5E-9B92-DFE15AB44DED}" destId="{06D8A82A-FE14-48FB-B492-DFDCB645B135}" srcOrd="8" destOrd="0" presId="urn:microsoft.com/office/officeart/2005/8/layout/architecture"/>
    <dgm:cxn modelId="{5B4A3AB9-A97E-4E8C-A959-8A0A2C34BF0D}" type="presParOf" srcId="{06D8A82A-FE14-48FB-B492-DFDCB645B135}" destId="{B06101D1-1272-477E-9927-3B28F14297BC}" srcOrd="0" destOrd="0" presId="urn:microsoft.com/office/officeart/2005/8/layout/architecture"/>
    <dgm:cxn modelId="{49B3AF7C-9353-47CF-A6A1-5D0645105E10}" type="presParOf" srcId="{06D8A82A-FE14-48FB-B492-DFDCB645B135}" destId="{C5E96624-155C-4C4F-9286-D9EE24C7AEA9}"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4F85757-3EFA-441C-9588-3BF596C3C25A}" type="doc">
      <dgm:prSet loTypeId="urn:microsoft.com/office/officeart/2008/layout/VerticalCurvedList" loCatId="list" qsTypeId="urn:microsoft.com/office/officeart/2005/8/quickstyle/simple1" qsCatId="simple" csTypeId="urn:microsoft.com/office/officeart/2005/8/colors/colorful2" csCatId="colorful"/>
      <dgm:spPr/>
      <dgm:t>
        <a:bodyPr/>
        <a:lstStyle/>
        <a:p>
          <a:endParaRPr lang="en-AU"/>
        </a:p>
      </dgm:t>
    </dgm:pt>
    <dgm:pt modelId="{CC5604B1-6E32-4FD4-90D4-B7B67A86C4A4}">
      <dgm:prSet/>
      <dgm:spPr/>
      <dgm:t>
        <a:bodyPr/>
        <a:lstStyle/>
        <a:p>
          <a:r>
            <a:rPr lang="en-AU" b="0" i="0"/>
            <a:t>Start small, then grow!</a:t>
          </a:r>
          <a:endParaRPr lang="en-AU"/>
        </a:p>
      </dgm:t>
    </dgm:pt>
    <dgm:pt modelId="{F0DFDF0A-81CD-43D5-B3B7-3E2230F137DD}" type="parTrans" cxnId="{BAA465B6-8A1B-46FC-BBED-882FBEE3727D}">
      <dgm:prSet/>
      <dgm:spPr/>
      <dgm:t>
        <a:bodyPr/>
        <a:lstStyle/>
        <a:p>
          <a:endParaRPr lang="en-AU"/>
        </a:p>
      </dgm:t>
    </dgm:pt>
    <dgm:pt modelId="{E097680A-A036-4D4D-84BD-36614891A7F3}" type="sibTrans" cxnId="{BAA465B6-8A1B-46FC-BBED-882FBEE3727D}">
      <dgm:prSet/>
      <dgm:spPr/>
      <dgm:t>
        <a:bodyPr/>
        <a:lstStyle/>
        <a:p>
          <a:endParaRPr lang="en-AU"/>
        </a:p>
      </dgm:t>
    </dgm:pt>
    <dgm:pt modelId="{0B79A07F-9149-481C-B7E5-BBCECF8A2687}">
      <dgm:prSet/>
      <dgm:spPr/>
      <dgm:t>
        <a:bodyPr/>
        <a:lstStyle/>
        <a:p>
          <a:r>
            <a:rPr lang="en-AU" b="0" i="0"/>
            <a:t>Create cross-functional teams to avoid silos.</a:t>
          </a:r>
          <a:endParaRPr lang="en-AU"/>
        </a:p>
      </dgm:t>
    </dgm:pt>
    <dgm:pt modelId="{516BDA1E-8D67-43F4-88D1-464552B2A9F5}" type="parTrans" cxnId="{E7747F69-27F8-40E5-BF4E-6D1A77B6CEF0}">
      <dgm:prSet/>
      <dgm:spPr/>
      <dgm:t>
        <a:bodyPr/>
        <a:lstStyle/>
        <a:p>
          <a:endParaRPr lang="en-AU"/>
        </a:p>
      </dgm:t>
    </dgm:pt>
    <dgm:pt modelId="{107D561B-E0AC-400C-B9BF-8A0FEE7C5390}" type="sibTrans" cxnId="{E7747F69-27F8-40E5-BF4E-6D1A77B6CEF0}">
      <dgm:prSet/>
      <dgm:spPr/>
      <dgm:t>
        <a:bodyPr/>
        <a:lstStyle/>
        <a:p>
          <a:endParaRPr lang="en-AU"/>
        </a:p>
      </dgm:t>
    </dgm:pt>
    <dgm:pt modelId="{9975FDEA-B1D2-4542-8AE8-F2FAC9030D81}">
      <dgm:prSet/>
      <dgm:spPr/>
      <dgm:t>
        <a:bodyPr/>
        <a:lstStyle/>
        <a:p>
          <a:r>
            <a:rPr lang="en-AU" b="0" i="0"/>
            <a:t>Involve security early!</a:t>
          </a:r>
          <a:endParaRPr lang="en-AU"/>
        </a:p>
      </dgm:t>
    </dgm:pt>
    <dgm:pt modelId="{5D05DF7D-78D7-4631-8A08-5BB9F62AEB8E}" type="parTrans" cxnId="{CA48A022-7E7E-449F-BE74-F0DF7279AC26}">
      <dgm:prSet/>
      <dgm:spPr/>
      <dgm:t>
        <a:bodyPr/>
        <a:lstStyle/>
        <a:p>
          <a:endParaRPr lang="en-AU"/>
        </a:p>
      </dgm:t>
    </dgm:pt>
    <dgm:pt modelId="{04A9D6AA-DE71-4365-BFFE-E022663EC628}" type="sibTrans" cxnId="{CA48A022-7E7E-449F-BE74-F0DF7279AC26}">
      <dgm:prSet/>
      <dgm:spPr/>
      <dgm:t>
        <a:bodyPr/>
        <a:lstStyle/>
        <a:p>
          <a:endParaRPr lang="en-AU"/>
        </a:p>
      </dgm:t>
    </dgm:pt>
    <dgm:pt modelId="{6E1ADF82-D5EA-4D39-AD79-B6FF106A601D}">
      <dgm:prSet/>
      <dgm:spPr/>
      <dgm:t>
        <a:bodyPr/>
        <a:lstStyle/>
        <a:p>
          <a:r>
            <a:rPr lang="en-AU" b="0" i="0"/>
            <a:t>Don’t reinvent the wheel.</a:t>
          </a:r>
          <a:endParaRPr lang="en-AU"/>
        </a:p>
      </dgm:t>
    </dgm:pt>
    <dgm:pt modelId="{C3EB2AD9-7A87-4CB3-8790-DBDE2E1BEB3C}" type="parTrans" cxnId="{C9D9CA01-E665-40F1-AA7A-A538A45CC66C}">
      <dgm:prSet/>
      <dgm:spPr/>
      <dgm:t>
        <a:bodyPr/>
        <a:lstStyle/>
        <a:p>
          <a:endParaRPr lang="en-AU"/>
        </a:p>
      </dgm:t>
    </dgm:pt>
    <dgm:pt modelId="{EEBD5813-CF94-4B1B-926F-FA8AF6A552AA}" type="sibTrans" cxnId="{C9D9CA01-E665-40F1-AA7A-A538A45CC66C}">
      <dgm:prSet/>
      <dgm:spPr/>
      <dgm:t>
        <a:bodyPr/>
        <a:lstStyle/>
        <a:p>
          <a:endParaRPr lang="en-AU"/>
        </a:p>
      </dgm:t>
    </dgm:pt>
    <dgm:pt modelId="{D26D3227-8069-4228-A99F-47E8E4098A57}">
      <dgm:prSet/>
      <dgm:spPr/>
      <dgm:t>
        <a:bodyPr/>
        <a:lstStyle/>
        <a:p>
          <a:r>
            <a:rPr lang="en-AU" b="0" i="0"/>
            <a:t>Use tried and tested tools, and embed into your existing workflows as much as you can.</a:t>
          </a:r>
          <a:endParaRPr lang="en-AU"/>
        </a:p>
      </dgm:t>
    </dgm:pt>
    <dgm:pt modelId="{2CD5B098-452D-4C01-B419-85693E2E7C9E}" type="parTrans" cxnId="{0F81C467-0190-4646-B17D-CB2D69AE6BB3}">
      <dgm:prSet/>
      <dgm:spPr/>
      <dgm:t>
        <a:bodyPr/>
        <a:lstStyle/>
        <a:p>
          <a:endParaRPr lang="en-AU"/>
        </a:p>
      </dgm:t>
    </dgm:pt>
    <dgm:pt modelId="{73CD5ABB-F39B-4921-9907-43F248799759}" type="sibTrans" cxnId="{0F81C467-0190-4646-B17D-CB2D69AE6BB3}">
      <dgm:prSet/>
      <dgm:spPr/>
      <dgm:t>
        <a:bodyPr/>
        <a:lstStyle/>
        <a:p>
          <a:endParaRPr lang="en-AU"/>
        </a:p>
      </dgm:t>
    </dgm:pt>
    <dgm:pt modelId="{3FDE0BBA-D881-4983-B832-156AA6E54F85}" type="pres">
      <dgm:prSet presAssocID="{F4F85757-3EFA-441C-9588-3BF596C3C25A}" presName="Name0" presStyleCnt="0">
        <dgm:presLayoutVars>
          <dgm:chMax val="7"/>
          <dgm:chPref val="7"/>
          <dgm:dir/>
        </dgm:presLayoutVars>
      </dgm:prSet>
      <dgm:spPr/>
    </dgm:pt>
    <dgm:pt modelId="{43EDA761-C8DA-459A-AE86-FCC6FFBD6154}" type="pres">
      <dgm:prSet presAssocID="{F4F85757-3EFA-441C-9588-3BF596C3C25A}" presName="Name1" presStyleCnt="0"/>
      <dgm:spPr/>
    </dgm:pt>
    <dgm:pt modelId="{A11B021B-6670-44EF-A343-FA59120AB29E}" type="pres">
      <dgm:prSet presAssocID="{F4F85757-3EFA-441C-9588-3BF596C3C25A}" presName="cycle" presStyleCnt="0"/>
      <dgm:spPr/>
    </dgm:pt>
    <dgm:pt modelId="{58E4422F-187B-4734-A14F-15B06FA17A93}" type="pres">
      <dgm:prSet presAssocID="{F4F85757-3EFA-441C-9588-3BF596C3C25A}" presName="srcNode" presStyleLbl="node1" presStyleIdx="0" presStyleCnt="5"/>
      <dgm:spPr/>
    </dgm:pt>
    <dgm:pt modelId="{DD329829-4040-4D68-8CA5-DF778052E5DE}" type="pres">
      <dgm:prSet presAssocID="{F4F85757-3EFA-441C-9588-3BF596C3C25A}" presName="conn" presStyleLbl="parChTrans1D2" presStyleIdx="0" presStyleCnt="1"/>
      <dgm:spPr/>
    </dgm:pt>
    <dgm:pt modelId="{6B242DE4-E215-43A3-8C69-C7AB14CFFEF1}" type="pres">
      <dgm:prSet presAssocID="{F4F85757-3EFA-441C-9588-3BF596C3C25A}" presName="extraNode" presStyleLbl="node1" presStyleIdx="0" presStyleCnt="5"/>
      <dgm:spPr/>
    </dgm:pt>
    <dgm:pt modelId="{8EE053A4-4D40-43AA-9177-C2C02594BD8D}" type="pres">
      <dgm:prSet presAssocID="{F4F85757-3EFA-441C-9588-3BF596C3C25A}" presName="dstNode" presStyleLbl="node1" presStyleIdx="0" presStyleCnt="5"/>
      <dgm:spPr/>
    </dgm:pt>
    <dgm:pt modelId="{E4B7B95D-1CA6-44C7-8079-40615F5E5A8B}" type="pres">
      <dgm:prSet presAssocID="{CC5604B1-6E32-4FD4-90D4-B7B67A86C4A4}" presName="text_1" presStyleLbl="node1" presStyleIdx="0" presStyleCnt="5">
        <dgm:presLayoutVars>
          <dgm:bulletEnabled val="1"/>
        </dgm:presLayoutVars>
      </dgm:prSet>
      <dgm:spPr/>
    </dgm:pt>
    <dgm:pt modelId="{32E3398D-124A-453B-B026-1E3FFA230B16}" type="pres">
      <dgm:prSet presAssocID="{CC5604B1-6E32-4FD4-90D4-B7B67A86C4A4}" presName="accent_1" presStyleCnt="0"/>
      <dgm:spPr/>
    </dgm:pt>
    <dgm:pt modelId="{42BE7D16-7DCD-478D-8565-DE32790DAEE4}" type="pres">
      <dgm:prSet presAssocID="{CC5604B1-6E32-4FD4-90D4-B7B67A86C4A4}" presName="accentRepeatNode" presStyleLbl="solidFgAcc1" presStyleIdx="0" presStyleCnt="5"/>
      <dgm:spPr/>
    </dgm:pt>
    <dgm:pt modelId="{3BDEF8CE-9EB4-42AF-BAAE-DFE673FBE3CA}" type="pres">
      <dgm:prSet presAssocID="{0B79A07F-9149-481C-B7E5-BBCECF8A2687}" presName="text_2" presStyleLbl="node1" presStyleIdx="1" presStyleCnt="5">
        <dgm:presLayoutVars>
          <dgm:bulletEnabled val="1"/>
        </dgm:presLayoutVars>
      </dgm:prSet>
      <dgm:spPr/>
    </dgm:pt>
    <dgm:pt modelId="{68FE374C-4A22-4FA5-8777-10E1EAF89C6B}" type="pres">
      <dgm:prSet presAssocID="{0B79A07F-9149-481C-B7E5-BBCECF8A2687}" presName="accent_2" presStyleCnt="0"/>
      <dgm:spPr/>
    </dgm:pt>
    <dgm:pt modelId="{8D279B81-1A50-4DDE-B761-3BC559109ABB}" type="pres">
      <dgm:prSet presAssocID="{0B79A07F-9149-481C-B7E5-BBCECF8A2687}" presName="accentRepeatNode" presStyleLbl="solidFgAcc1" presStyleIdx="1" presStyleCnt="5"/>
      <dgm:spPr/>
    </dgm:pt>
    <dgm:pt modelId="{87898483-9E5E-4B0B-BED9-A3414EAF1E09}" type="pres">
      <dgm:prSet presAssocID="{9975FDEA-B1D2-4542-8AE8-F2FAC9030D81}" presName="text_3" presStyleLbl="node1" presStyleIdx="2" presStyleCnt="5">
        <dgm:presLayoutVars>
          <dgm:bulletEnabled val="1"/>
        </dgm:presLayoutVars>
      </dgm:prSet>
      <dgm:spPr/>
    </dgm:pt>
    <dgm:pt modelId="{387D76CE-E174-4FD0-8693-3A9106A95C73}" type="pres">
      <dgm:prSet presAssocID="{9975FDEA-B1D2-4542-8AE8-F2FAC9030D81}" presName="accent_3" presStyleCnt="0"/>
      <dgm:spPr/>
    </dgm:pt>
    <dgm:pt modelId="{A421697A-B4F4-4FC6-99F0-B7B52198179A}" type="pres">
      <dgm:prSet presAssocID="{9975FDEA-B1D2-4542-8AE8-F2FAC9030D81}" presName="accentRepeatNode" presStyleLbl="solidFgAcc1" presStyleIdx="2" presStyleCnt="5"/>
      <dgm:spPr/>
    </dgm:pt>
    <dgm:pt modelId="{995C5461-661A-4E2C-B37C-DF86DE4E9E86}" type="pres">
      <dgm:prSet presAssocID="{6E1ADF82-D5EA-4D39-AD79-B6FF106A601D}" presName="text_4" presStyleLbl="node1" presStyleIdx="3" presStyleCnt="5">
        <dgm:presLayoutVars>
          <dgm:bulletEnabled val="1"/>
        </dgm:presLayoutVars>
      </dgm:prSet>
      <dgm:spPr/>
    </dgm:pt>
    <dgm:pt modelId="{5BE3BBEF-67DB-4DAF-A65D-8785BB4531E8}" type="pres">
      <dgm:prSet presAssocID="{6E1ADF82-D5EA-4D39-AD79-B6FF106A601D}" presName="accent_4" presStyleCnt="0"/>
      <dgm:spPr/>
    </dgm:pt>
    <dgm:pt modelId="{89A3CEB1-CA5F-41AA-83F1-A6005F30E354}" type="pres">
      <dgm:prSet presAssocID="{6E1ADF82-D5EA-4D39-AD79-B6FF106A601D}" presName="accentRepeatNode" presStyleLbl="solidFgAcc1" presStyleIdx="3" presStyleCnt="5"/>
      <dgm:spPr/>
    </dgm:pt>
    <dgm:pt modelId="{1FF11F00-014D-4E4F-A8EF-52B91EF5BB17}" type="pres">
      <dgm:prSet presAssocID="{D26D3227-8069-4228-A99F-47E8E4098A57}" presName="text_5" presStyleLbl="node1" presStyleIdx="4" presStyleCnt="5">
        <dgm:presLayoutVars>
          <dgm:bulletEnabled val="1"/>
        </dgm:presLayoutVars>
      </dgm:prSet>
      <dgm:spPr/>
    </dgm:pt>
    <dgm:pt modelId="{9F1566D9-5915-4DDE-B9C0-588A83FFAEE5}" type="pres">
      <dgm:prSet presAssocID="{D26D3227-8069-4228-A99F-47E8E4098A57}" presName="accent_5" presStyleCnt="0"/>
      <dgm:spPr/>
    </dgm:pt>
    <dgm:pt modelId="{B376227F-0C17-4809-A082-E6361F95D3C3}" type="pres">
      <dgm:prSet presAssocID="{D26D3227-8069-4228-A99F-47E8E4098A57}" presName="accentRepeatNode" presStyleLbl="solidFgAcc1" presStyleIdx="4" presStyleCnt="5"/>
      <dgm:spPr/>
    </dgm:pt>
  </dgm:ptLst>
  <dgm:cxnLst>
    <dgm:cxn modelId="{C9D9CA01-E665-40F1-AA7A-A538A45CC66C}" srcId="{F4F85757-3EFA-441C-9588-3BF596C3C25A}" destId="{6E1ADF82-D5EA-4D39-AD79-B6FF106A601D}" srcOrd="3" destOrd="0" parTransId="{C3EB2AD9-7A87-4CB3-8790-DBDE2E1BEB3C}" sibTransId="{EEBD5813-CF94-4B1B-926F-FA8AF6A552AA}"/>
    <dgm:cxn modelId="{5D56B80D-AE09-4438-A6C9-8141BD44C3CB}" type="presOf" srcId="{CC5604B1-6E32-4FD4-90D4-B7B67A86C4A4}" destId="{E4B7B95D-1CA6-44C7-8079-40615F5E5A8B}" srcOrd="0" destOrd="0" presId="urn:microsoft.com/office/officeart/2008/layout/VerticalCurvedList"/>
    <dgm:cxn modelId="{CA48A022-7E7E-449F-BE74-F0DF7279AC26}" srcId="{F4F85757-3EFA-441C-9588-3BF596C3C25A}" destId="{9975FDEA-B1D2-4542-8AE8-F2FAC9030D81}" srcOrd="2" destOrd="0" parTransId="{5D05DF7D-78D7-4631-8A08-5BB9F62AEB8E}" sibTransId="{04A9D6AA-DE71-4365-BFFE-E022663EC628}"/>
    <dgm:cxn modelId="{0F81C467-0190-4646-B17D-CB2D69AE6BB3}" srcId="{F4F85757-3EFA-441C-9588-3BF596C3C25A}" destId="{D26D3227-8069-4228-A99F-47E8E4098A57}" srcOrd="4" destOrd="0" parTransId="{2CD5B098-452D-4C01-B419-85693E2E7C9E}" sibTransId="{73CD5ABB-F39B-4921-9907-43F248799759}"/>
    <dgm:cxn modelId="{E7747F69-27F8-40E5-BF4E-6D1A77B6CEF0}" srcId="{F4F85757-3EFA-441C-9588-3BF596C3C25A}" destId="{0B79A07F-9149-481C-B7E5-BBCECF8A2687}" srcOrd="1" destOrd="0" parTransId="{516BDA1E-8D67-43F4-88D1-464552B2A9F5}" sibTransId="{107D561B-E0AC-400C-B9BF-8A0FEE7C5390}"/>
    <dgm:cxn modelId="{0B67166C-2F75-4400-A8AB-84EBDA37313E}" type="presOf" srcId="{6E1ADF82-D5EA-4D39-AD79-B6FF106A601D}" destId="{995C5461-661A-4E2C-B37C-DF86DE4E9E86}" srcOrd="0" destOrd="0" presId="urn:microsoft.com/office/officeart/2008/layout/VerticalCurvedList"/>
    <dgm:cxn modelId="{5701124E-C0E0-4442-B790-704FFFCB86AA}" type="presOf" srcId="{F4F85757-3EFA-441C-9588-3BF596C3C25A}" destId="{3FDE0BBA-D881-4983-B832-156AA6E54F85}" srcOrd="0" destOrd="0" presId="urn:microsoft.com/office/officeart/2008/layout/VerticalCurvedList"/>
    <dgm:cxn modelId="{35D3D67F-79CA-4ABC-A2A2-F48C423E98B1}" type="presOf" srcId="{9975FDEA-B1D2-4542-8AE8-F2FAC9030D81}" destId="{87898483-9E5E-4B0B-BED9-A3414EAF1E09}" srcOrd="0" destOrd="0" presId="urn:microsoft.com/office/officeart/2008/layout/VerticalCurvedList"/>
    <dgm:cxn modelId="{887CB58F-4060-48C3-AAC4-302208F327E0}" type="presOf" srcId="{D26D3227-8069-4228-A99F-47E8E4098A57}" destId="{1FF11F00-014D-4E4F-A8EF-52B91EF5BB17}" srcOrd="0" destOrd="0" presId="urn:microsoft.com/office/officeart/2008/layout/VerticalCurvedList"/>
    <dgm:cxn modelId="{D4723D9D-037E-4480-8328-A5DE320933E3}" type="presOf" srcId="{0B79A07F-9149-481C-B7E5-BBCECF8A2687}" destId="{3BDEF8CE-9EB4-42AF-BAAE-DFE673FBE3CA}" srcOrd="0" destOrd="0" presId="urn:microsoft.com/office/officeart/2008/layout/VerticalCurvedList"/>
    <dgm:cxn modelId="{BAA465B6-8A1B-46FC-BBED-882FBEE3727D}" srcId="{F4F85757-3EFA-441C-9588-3BF596C3C25A}" destId="{CC5604B1-6E32-4FD4-90D4-B7B67A86C4A4}" srcOrd="0" destOrd="0" parTransId="{F0DFDF0A-81CD-43D5-B3B7-3E2230F137DD}" sibTransId="{E097680A-A036-4D4D-84BD-36614891A7F3}"/>
    <dgm:cxn modelId="{05A404D6-9176-4CA8-8D78-DA0CBF109412}" type="presOf" srcId="{E097680A-A036-4D4D-84BD-36614891A7F3}" destId="{DD329829-4040-4D68-8CA5-DF778052E5DE}" srcOrd="0" destOrd="0" presId="urn:microsoft.com/office/officeart/2008/layout/VerticalCurvedList"/>
    <dgm:cxn modelId="{A9732844-30CE-4FFD-B424-C6CAC844168A}" type="presParOf" srcId="{3FDE0BBA-D881-4983-B832-156AA6E54F85}" destId="{43EDA761-C8DA-459A-AE86-FCC6FFBD6154}" srcOrd="0" destOrd="0" presId="urn:microsoft.com/office/officeart/2008/layout/VerticalCurvedList"/>
    <dgm:cxn modelId="{FD80EFBA-5523-413D-8F25-206C1EF64EC3}" type="presParOf" srcId="{43EDA761-C8DA-459A-AE86-FCC6FFBD6154}" destId="{A11B021B-6670-44EF-A343-FA59120AB29E}" srcOrd="0" destOrd="0" presId="urn:microsoft.com/office/officeart/2008/layout/VerticalCurvedList"/>
    <dgm:cxn modelId="{A7E50B74-346F-4569-9BCC-E66965BF06E5}" type="presParOf" srcId="{A11B021B-6670-44EF-A343-FA59120AB29E}" destId="{58E4422F-187B-4734-A14F-15B06FA17A93}" srcOrd="0" destOrd="0" presId="urn:microsoft.com/office/officeart/2008/layout/VerticalCurvedList"/>
    <dgm:cxn modelId="{183FBD36-0374-46EB-8D04-B73F7E94AB73}" type="presParOf" srcId="{A11B021B-6670-44EF-A343-FA59120AB29E}" destId="{DD329829-4040-4D68-8CA5-DF778052E5DE}" srcOrd="1" destOrd="0" presId="urn:microsoft.com/office/officeart/2008/layout/VerticalCurvedList"/>
    <dgm:cxn modelId="{ED94CC56-2C4D-4B75-856D-0272AEB4CC4D}" type="presParOf" srcId="{A11B021B-6670-44EF-A343-FA59120AB29E}" destId="{6B242DE4-E215-43A3-8C69-C7AB14CFFEF1}" srcOrd="2" destOrd="0" presId="urn:microsoft.com/office/officeart/2008/layout/VerticalCurvedList"/>
    <dgm:cxn modelId="{8C52F588-83D5-4AF0-99A7-80236DFCB02F}" type="presParOf" srcId="{A11B021B-6670-44EF-A343-FA59120AB29E}" destId="{8EE053A4-4D40-43AA-9177-C2C02594BD8D}" srcOrd="3" destOrd="0" presId="urn:microsoft.com/office/officeart/2008/layout/VerticalCurvedList"/>
    <dgm:cxn modelId="{9EF9D584-5D82-4DFB-B721-79B95F3D229B}" type="presParOf" srcId="{43EDA761-C8DA-459A-AE86-FCC6FFBD6154}" destId="{E4B7B95D-1CA6-44C7-8079-40615F5E5A8B}" srcOrd="1" destOrd="0" presId="urn:microsoft.com/office/officeart/2008/layout/VerticalCurvedList"/>
    <dgm:cxn modelId="{07E36B27-A9D8-40C4-9C70-7F4CF3D01AE1}" type="presParOf" srcId="{43EDA761-C8DA-459A-AE86-FCC6FFBD6154}" destId="{32E3398D-124A-453B-B026-1E3FFA230B16}" srcOrd="2" destOrd="0" presId="urn:microsoft.com/office/officeart/2008/layout/VerticalCurvedList"/>
    <dgm:cxn modelId="{116AAE86-C7C1-4593-8567-E486C5A0EB3C}" type="presParOf" srcId="{32E3398D-124A-453B-B026-1E3FFA230B16}" destId="{42BE7D16-7DCD-478D-8565-DE32790DAEE4}" srcOrd="0" destOrd="0" presId="urn:microsoft.com/office/officeart/2008/layout/VerticalCurvedList"/>
    <dgm:cxn modelId="{21FC8B0C-072D-4644-AAD3-77240E67CA4F}" type="presParOf" srcId="{43EDA761-C8DA-459A-AE86-FCC6FFBD6154}" destId="{3BDEF8CE-9EB4-42AF-BAAE-DFE673FBE3CA}" srcOrd="3" destOrd="0" presId="urn:microsoft.com/office/officeart/2008/layout/VerticalCurvedList"/>
    <dgm:cxn modelId="{34A5BF68-08C6-41BB-BC48-C769BFFADD20}" type="presParOf" srcId="{43EDA761-C8DA-459A-AE86-FCC6FFBD6154}" destId="{68FE374C-4A22-4FA5-8777-10E1EAF89C6B}" srcOrd="4" destOrd="0" presId="urn:microsoft.com/office/officeart/2008/layout/VerticalCurvedList"/>
    <dgm:cxn modelId="{0B4F79B7-1787-400D-92FD-56AF05D0C2AF}" type="presParOf" srcId="{68FE374C-4A22-4FA5-8777-10E1EAF89C6B}" destId="{8D279B81-1A50-4DDE-B761-3BC559109ABB}" srcOrd="0" destOrd="0" presId="urn:microsoft.com/office/officeart/2008/layout/VerticalCurvedList"/>
    <dgm:cxn modelId="{501D8717-A46A-46C2-BC6A-F789A05BC0C8}" type="presParOf" srcId="{43EDA761-C8DA-459A-AE86-FCC6FFBD6154}" destId="{87898483-9E5E-4B0B-BED9-A3414EAF1E09}" srcOrd="5" destOrd="0" presId="urn:microsoft.com/office/officeart/2008/layout/VerticalCurvedList"/>
    <dgm:cxn modelId="{FC29A06B-DC3C-46A7-BCD8-466C5D9C5129}" type="presParOf" srcId="{43EDA761-C8DA-459A-AE86-FCC6FFBD6154}" destId="{387D76CE-E174-4FD0-8693-3A9106A95C73}" srcOrd="6" destOrd="0" presId="urn:microsoft.com/office/officeart/2008/layout/VerticalCurvedList"/>
    <dgm:cxn modelId="{B5719A93-52F5-4523-B4B7-5AAA8756A388}" type="presParOf" srcId="{387D76CE-E174-4FD0-8693-3A9106A95C73}" destId="{A421697A-B4F4-4FC6-99F0-B7B52198179A}" srcOrd="0" destOrd="0" presId="urn:microsoft.com/office/officeart/2008/layout/VerticalCurvedList"/>
    <dgm:cxn modelId="{068107AD-C548-425A-9F2D-F42E0757952F}" type="presParOf" srcId="{43EDA761-C8DA-459A-AE86-FCC6FFBD6154}" destId="{995C5461-661A-4E2C-B37C-DF86DE4E9E86}" srcOrd="7" destOrd="0" presId="urn:microsoft.com/office/officeart/2008/layout/VerticalCurvedList"/>
    <dgm:cxn modelId="{1DEB27E7-864B-464A-A7EC-C9FAE32EA362}" type="presParOf" srcId="{43EDA761-C8DA-459A-AE86-FCC6FFBD6154}" destId="{5BE3BBEF-67DB-4DAF-A65D-8785BB4531E8}" srcOrd="8" destOrd="0" presId="urn:microsoft.com/office/officeart/2008/layout/VerticalCurvedList"/>
    <dgm:cxn modelId="{B65FD3FF-0BAA-478A-98C1-4F21C5F14E58}" type="presParOf" srcId="{5BE3BBEF-67DB-4DAF-A65D-8785BB4531E8}" destId="{89A3CEB1-CA5F-41AA-83F1-A6005F30E354}" srcOrd="0" destOrd="0" presId="urn:microsoft.com/office/officeart/2008/layout/VerticalCurvedList"/>
    <dgm:cxn modelId="{8AE8008E-306C-4F01-84B7-B17BCB8BF574}" type="presParOf" srcId="{43EDA761-C8DA-459A-AE86-FCC6FFBD6154}" destId="{1FF11F00-014D-4E4F-A8EF-52B91EF5BB17}" srcOrd="9" destOrd="0" presId="urn:microsoft.com/office/officeart/2008/layout/VerticalCurvedList"/>
    <dgm:cxn modelId="{A32232E9-972A-497A-8546-8204A26779BC}" type="presParOf" srcId="{43EDA761-C8DA-459A-AE86-FCC6FFBD6154}" destId="{9F1566D9-5915-4DDE-B9C0-588A83FFAEE5}" srcOrd="10" destOrd="0" presId="urn:microsoft.com/office/officeart/2008/layout/VerticalCurvedList"/>
    <dgm:cxn modelId="{4AFB9AD2-CCB1-4329-813B-D27E812DEF1C}" type="presParOf" srcId="{9F1566D9-5915-4DDE-B9C0-588A83FFAEE5}" destId="{B376227F-0C17-4809-A082-E6361F95D3C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16649A-2BC8-412D-95A4-307FCF62C1B3}" type="doc">
      <dgm:prSet loTypeId="urn:microsoft.com/office/officeart/2005/8/layout/cycle3" loCatId="cycle" qsTypeId="urn:microsoft.com/office/officeart/2005/8/quickstyle/simple1" qsCatId="simple" csTypeId="urn:microsoft.com/office/officeart/2005/8/colors/accent2_2" csCatId="accent2" phldr="1"/>
      <dgm:spPr/>
      <dgm:t>
        <a:bodyPr/>
        <a:lstStyle/>
        <a:p>
          <a:endParaRPr lang="en-AU"/>
        </a:p>
      </dgm:t>
    </dgm:pt>
    <dgm:pt modelId="{DEEA2C46-9F5F-4AFE-8C86-A85DDE56A562}">
      <dgm:prSet/>
      <dgm:spPr/>
      <dgm:t>
        <a:bodyPr/>
        <a:lstStyle/>
        <a:p>
          <a:r>
            <a:rPr lang="en-GB" b="0" i="0" dirty="0"/>
            <a:t>Adoption Gaps</a:t>
          </a:r>
          <a:endParaRPr lang="en-AU" dirty="0"/>
        </a:p>
      </dgm:t>
    </dgm:pt>
    <dgm:pt modelId="{E65D35F1-94D6-4A7D-A698-C517CC446FFB}" type="parTrans" cxnId="{290BFF30-D55D-4A7B-99EB-C0A7369A1C50}">
      <dgm:prSet/>
      <dgm:spPr/>
      <dgm:t>
        <a:bodyPr/>
        <a:lstStyle/>
        <a:p>
          <a:endParaRPr lang="en-AU"/>
        </a:p>
      </dgm:t>
    </dgm:pt>
    <dgm:pt modelId="{5349F7CF-3BF8-46EC-9F58-FAB54684CA7B}" type="sibTrans" cxnId="{290BFF30-D55D-4A7B-99EB-C0A7369A1C50}">
      <dgm:prSet/>
      <dgm:spPr/>
      <dgm:t>
        <a:bodyPr/>
        <a:lstStyle/>
        <a:p>
          <a:endParaRPr lang="en-AU"/>
        </a:p>
      </dgm:t>
    </dgm:pt>
    <dgm:pt modelId="{209E8C2F-2356-478F-A3A3-F80BB297C752}">
      <dgm:prSet/>
      <dgm:spPr/>
      <dgm:t>
        <a:bodyPr/>
        <a:lstStyle/>
        <a:p>
          <a:r>
            <a:rPr lang="en-GB" b="0" i="0" dirty="0"/>
            <a:t>Configuration drift</a:t>
          </a:r>
          <a:endParaRPr lang="en-AU" dirty="0"/>
        </a:p>
      </dgm:t>
    </dgm:pt>
    <dgm:pt modelId="{0EF92599-C26B-4ECE-AFB4-B81760AB6915}" type="parTrans" cxnId="{5F75FAC4-5F24-44C1-BB17-3135CFF73F3D}">
      <dgm:prSet/>
      <dgm:spPr/>
      <dgm:t>
        <a:bodyPr/>
        <a:lstStyle/>
        <a:p>
          <a:endParaRPr lang="en-AU"/>
        </a:p>
      </dgm:t>
    </dgm:pt>
    <dgm:pt modelId="{2B3C0697-FEEC-42A0-85C8-CEA6B7AD030D}" type="sibTrans" cxnId="{5F75FAC4-5F24-44C1-BB17-3135CFF73F3D}">
      <dgm:prSet/>
      <dgm:spPr/>
      <dgm:t>
        <a:bodyPr/>
        <a:lstStyle/>
        <a:p>
          <a:endParaRPr lang="en-AU"/>
        </a:p>
      </dgm:t>
    </dgm:pt>
    <dgm:pt modelId="{21AFCC8C-0BCA-4096-B4F7-B3E09FECF8D1}">
      <dgm:prSet/>
      <dgm:spPr/>
      <dgm:t>
        <a:bodyPr/>
        <a:lstStyle/>
        <a:p>
          <a:r>
            <a:rPr lang="en-GB" b="0" i="0" dirty="0"/>
            <a:t>Poor cloud governance</a:t>
          </a:r>
          <a:endParaRPr lang="en-AU" dirty="0"/>
        </a:p>
      </dgm:t>
    </dgm:pt>
    <dgm:pt modelId="{875401C2-C011-496D-81C5-58BC34861AFA}" type="parTrans" cxnId="{646FB4A2-9790-4562-955E-CA643943C24E}">
      <dgm:prSet/>
      <dgm:spPr/>
      <dgm:t>
        <a:bodyPr/>
        <a:lstStyle/>
        <a:p>
          <a:endParaRPr lang="en-AU"/>
        </a:p>
      </dgm:t>
    </dgm:pt>
    <dgm:pt modelId="{814AA0D0-D6AA-4581-92F2-979079B57495}" type="sibTrans" cxnId="{646FB4A2-9790-4562-955E-CA643943C24E}">
      <dgm:prSet/>
      <dgm:spPr/>
      <dgm:t>
        <a:bodyPr/>
        <a:lstStyle/>
        <a:p>
          <a:endParaRPr lang="en-AU"/>
        </a:p>
      </dgm:t>
    </dgm:pt>
    <dgm:pt modelId="{17890B9B-580F-4A1A-B2AF-1ADED1DE409A}">
      <dgm:prSet/>
      <dgm:spPr/>
      <dgm:t>
        <a:bodyPr/>
        <a:lstStyle/>
        <a:p>
          <a:r>
            <a:rPr lang="en-GB" b="0" i="0" dirty="0"/>
            <a:t>Security Breaches</a:t>
          </a:r>
          <a:endParaRPr lang="en-AU" dirty="0"/>
        </a:p>
      </dgm:t>
    </dgm:pt>
    <dgm:pt modelId="{D8433143-C7CF-4641-AB6F-71EF6CC37804}" type="parTrans" cxnId="{16C160BA-CA20-4B3D-82AF-BCDC9C445192}">
      <dgm:prSet/>
      <dgm:spPr/>
      <dgm:t>
        <a:bodyPr/>
        <a:lstStyle/>
        <a:p>
          <a:endParaRPr lang="en-AU"/>
        </a:p>
      </dgm:t>
    </dgm:pt>
    <dgm:pt modelId="{13CEEBC2-57E4-4E5E-B87D-CDB9EEFAFF50}" type="sibTrans" cxnId="{16C160BA-CA20-4B3D-82AF-BCDC9C445192}">
      <dgm:prSet/>
      <dgm:spPr/>
      <dgm:t>
        <a:bodyPr/>
        <a:lstStyle/>
        <a:p>
          <a:endParaRPr lang="en-AU"/>
        </a:p>
      </dgm:t>
    </dgm:pt>
    <dgm:pt modelId="{44CED34D-D8FD-4427-A374-79000A581C76}" type="pres">
      <dgm:prSet presAssocID="{8316649A-2BC8-412D-95A4-307FCF62C1B3}" presName="Name0" presStyleCnt="0">
        <dgm:presLayoutVars>
          <dgm:dir/>
          <dgm:resizeHandles val="exact"/>
        </dgm:presLayoutVars>
      </dgm:prSet>
      <dgm:spPr/>
    </dgm:pt>
    <dgm:pt modelId="{DF0F6647-BCE1-468A-84D8-EEB85A9CB8FA}" type="pres">
      <dgm:prSet presAssocID="{8316649A-2BC8-412D-95A4-307FCF62C1B3}" presName="cycle" presStyleCnt="0"/>
      <dgm:spPr/>
    </dgm:pt>
    <dgm:pt modelId="{EC1F6674-0E52-4829-8447-548B49D30E46}" type="pres">
      <dgm:prSet presAssocID="{DEEA2C46-9F5F-4AFE-8C86-A85DDE56A562}" presName="nodeFirstNode" presStyleLbl="node1" presStyleIdx="0" presStyleCnt="4">
        <dgm:presLayoutVars>
          <dgm:bulletEnabled val="1"/>
        </dgm:presLayoutVars>
      </dgm:prSet>
      <dgm:spPr/>
    </dgm:pt>
    <dgm:pt modelId="{E9F7F088-183C-4394-947F-2944D1C51FB5}" type="pres">
      <dgm:prSet presAssocID="{5349F7CF-3BF8-46EC-9F58-FAB54684CA7B}" presName="sibTransFirstNode" presStyleLbl="bgShp" presStyleIdx="0" presStyleCnt="1"/>
      <dgm:spPr/>
    </dgm:pt>
    <dgm:pt modelId="{E52A1F5C-5C45-4772-8A6D-88EC96EB456F}" type="pres">
      <dgm:prSet presAssocID="{209E8C2F-2356-478F-A3A3-F80BB297C752}" presName="nodeFollowingNodes" presStyleLbl="node1" presStyleIdx="1" presStyleCnt="4">
        <dgm:presLayoutVars>
          <dgm:bulletEnabled val="1"/>
        </dgm:presLayoutVars>
      </dgm:prSet>
      <dgm:spPr/>
    </dgm:pt>
    <dgm:pt modelId="{F071E0FD-8C15-4968-8595-C735AF1D3A86}" type="pres">
      <dgm:prSet presAssocID="{21AFCC8C-0BCA-4096-B4F7-B3E09FECF8D1}" presName="nodeFollowingNodes" presStyleLbl="node1" presStyleIdx="2" presStyleCnt="4">
        <dgm:presLayoutVars>
          <dgm:bulletEnabled val="1"/>
        </dgm:presLayoutVars>
      </dgm:prSet>
      <dgm:spPr/>
    </dgm:pt>
    <dgm:pt modelId="{73BB85FE-DFCC-4BF3-99FA-C8C73477336D}" type="pres">
      <dgm:prSet presAssocID="{17890B9B-580F-4A1A-B2AF-1ADED1DE409A}" presName="nodeFollowingNodes" presStyleLbl="node1" presStyleIdx="3" presStyleCnt="4">
        <dgm:presLayoutVars>
          <dgm:bulletEnabled val="1"/>
        </dgm:presLayoutVars>
      </dgm:prSet>
      <dgm:spPr/>
    </dgm:pt>
  </dgm:ptLst>
  <dgm:cxnLst>
    <dgm:cxn modelId="{E8389511-2E3B-4526-B16A-7C980A61346F}" type="presOf" srcId="{17890B9B-580F-4A1A-B2AF-1ADED1DE409A}" destId="{73BB85FE-DFCC-4BF3-99FA-C8C73477336D}" srcOrd="0" destOrd="0" presId="urn:microsoft.com/office/officeart/2005/8/layout/cycle3"/>
    <dgm:cxn modelId="{290BFF30-D55D-4A7B-99EB-C0A7369A1C50}" srcId="{8316649A-2BC8-412D-95A4-307FCF62C1B3}" destId="{DEEA2C46-9F5F-4AFE-8C86-A85DDE56A562}" srcOrd="0" destOrd="0" parTransId="{E65D35F1-94D6-4A7D-A698-C517CC446FFB}" sibTransId="{5349F7CF-3BF8-46EC-9F58-FAB54684CA7B}"/>
    <dgm:cxn modelId="{9A024A82-D13A-42A7-AF3A-18091CE4994D}" type="presOf" srcId="{8316649A-2BC8-412D-95A4-307FCF62C1B3}" destId="{44CED34D-D8FD-4427-A374-79000A581C76}" srcOrd="0" destOrd="0" presId="urn:microsoft.com/office/officeart/2005/8/layout/cycle3"/>
    <dgm:cxn modelId="{BF6CF59A-6EF8-4C0E-AD2B-FC4F0DF8C1A4}" type="presOf" srcId="{209E8C2F-2356-478F-A3A3-F80BB297C752}" destId="{E52A1F5C-5C45-4772-8A6D-88EC96EB456F}" srcOrd="0" destOrd="0" presId="urn:microsoft.com/office/officeart/2005/8/layout/cycle3"/>
    <dgm:cxn modelId="{646FB4A2-9790-4562-955E-CA643943C24E}" srcId="{8316649A-2BC8-412D-95A4-307FCF62C1B3}" destId="{21AFCC8C-0BCA-4096-B4F7-B3E09FECF8D1}" srcOrd="2" destOrd="0" parTransId="{875401C2-C011-496D-81C5-58BC34861AFA}" sibTransId="{814AA0D0-D6AA-4581-92F2-979079B57495}"/>
    <dgm:cxn modelId="{16C160BA-CA20-4B3D-82AF-BCDC9C445192}" srcId="{8316649A-2BC8-412D-95A4-307FCF62C1B3}" destId="{17890B9B-580F-4A1A-B2AF-1ADED1DE409A}" srcOrd="3" destOrd="0" parTransId="{D8433143-C7CF-4641-AB6F-71EF6CC37804}" sibTransId="{13CEEBC2-57E4-4E5E-B87D-CDB9EEFAFF50}"/>
    <dgm:cxn modelId="{E2A6FCBB-1649-4AEE-B005-C73AA964DA43}" type="presOf" srcId="{5349F7CF-3BF8-46EC-9F58-FAB54684CA7B}" destId="{E9F7F088-183C-4394-947F-2944D1C51FB5}" srcOrd="0" destOrd="0" presId="urn:microsoft.com/office/officeart/2005/8/layout/cycle3"/>
    <dgm:cxn modelId="{5F75FAC4-5F24-44C1-BB17-3135CFF73F3D}" srcId="{8316649A-2BC8-412D-95A4-307FCF62C1B3}" destId="{209E8C2F-2356-478F-A3A3-F80BB297C752}" srcOrd="1" destOrd="0" parTransId="{0EF92599-C26B-4ECE-AFB4-B81760AB6915}" sibTransId="{2B3C0697-FEEC-42A0-85C8-CEA6B7AD030D}"/>
    <dgm:cxn modelId="{5124CBC5-8603-4EF9-8E5D-3E2678D3A28F}" type="presOf" srcId="{21AFCC8C-0BCA-4096-B4F7-B3E09FECF8D1}" destId="{F071E0FD-8C15-4968-8595-C735AF1D3A86}" srcOrd="0" destOrd="0" presId="urn:microsoft.com/office/officeart/2005/8/layout/cycle3"/>
    <dgm:cxn modelId="{9B44DED3-FCD4-49E9-B800-F5CA18E0E886}" type="presOf" srcId="{DEEA2C46-9F5F-4AFE-8C86-A85DDE56A562}" destId="{EC1F6674-0E52-4829-8447-548B49D30E46}" srcOrd="0" destOrd="0" presId="urn:microsoft.com/office/officeart/2005/8/layout/cycle3"/>
    <dgm:cxn modelId="{C1C1D050-ADA5-406E-933F-032A74D9F7CF}" type="presParOf" srcId="{44CED34D-D8FD-4427-A374-79000A581C76}" destId="{DF0F6647-BCE1-468A-84D8-EEB85A9CB8FA}" srcOrd="0" destOrd="0" presId="urn:microsoft.com/office/officeart/2005/8/layout/cycle3"/>
    <dgm:cxn modelId="{DC3BFC35-8F63-4876-B71D-0DDE93791AB4}" type="presParOf" srcId="{DF0F6647-BCE1-468A-84D8-EEB85A9CB8FA}" destId="{EC1F6674-0E52-4829-8447-548B49D30E46}" srcOrd="0" destOrd="0" presId="urn:microsoft.com/office/officeart/2005/8/layout/cycle3"/>
    <dgm:cxn modelId="{A63577AC-D7DD-4883-AF6A-CB1636D4EE54}" type="presParOf" srcId="{DF0F6647-BCE1-468A-84D8-EEB85A9CB8FA}" destId="{E9F7F088-183C-4394-947F-2944D1C51FB5}" srcOrd="1" destOrd="0" presId="urn:microsoft.com/office/officeart/2005/8/layout/cycle3"/>
    <dgm:cxn modelId="{608872F1-8CFA-4266-9BC2-08A31BCC0442}" type="presParOf" srcId="{DF0F6647-BCE1-468A-84D8-EEB85A9CB8FA}" destId="{E52A1F5C-5C45-4772-8A6D-88EC96EB456F}" srcOrd="2" destOrd="0" presId="urn:microsoft.com/office/officeart/2005/8/layout/cycle3"/>
    <dgm:cxn modelId="{6211CE81-34C5-4C13-8B48-A5386EA8D0CF}" type="presParOf" srcId="{DF0F6647-BCE1-468A-84D8-EEB85A9CB8FA}" destId="{F071E0FD-8C15-4968-8595-C735AF1D3A86}" srcOrd="3" destOrd="0" presId="urn:microsoft.com/office/officeart/2005/8/layout/cycle3"/>
    <dgm:cxn modelId="{FA5518B2-F32A-482F-9DBE-D2DAACC32053}" type="presParOf" srcId="{DF0F6647-BCE1-468A-84D8-EEB85A9CB8FA}" destId="{73BB85FE-DFCC-4BF3-99FA-C8C73477336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748D1E-4854-4444-82B9-46B80B8927F2}" type="doc">
      <dgm:prSet loTypeId="urn:microsoft.com/office/officeart/2005/8/layout/process1" loCatId="process" qsTypeId="urn:microsoft.com/office/officeart/2005/8/quickstyle/simple1" qsCatId="simple" csTypeId="urn:microsoft.com/office/officeart/2005/8/colors/accent2_2" csCatId="accent2"/>
      <dgm:spPr/>
      <dgm:t>
        <a:bodyPr/>
        <a:lstStyle/>
        <a:p>
          <a:endParaRPr lang="en-AU"/>
        </a:p>
      </dgm:t>
    </dgm:pt>
    <dgm:pt modelId="{4F027896-3B4B-4E5E-897D-AC5AC7F5E59F}">
      <dgm:prSet/>
      <dgm:spPr/>
      <dgm:t>
        <a:bodyPr/>
        <a:lstStyle/>
        <a:p>
          <a:r>
            <a:rPr lang="en-AU" b="1" i="0"/>
            <a:t>Enablement teams will still exist – Use them to your advantage!</a:t>
          </a:r>
          <a:endParaRPr lang="en-AU"/>
        </a:p>
      </dgm:t>
    </dgm:pt>
    <dgm:pt modelId="{3DAEB2CC-340A-4834-A233-D462568CFD72}" type="parTrans" cxnId="{16D8CBE3-70AD-46D9-BDB8-E059BE616FFC}">
      <dgm:prSet/>
      <dgm:spPr/>
      <dgm:t>
        <a:bodyPr/>
        <a:lstStyle/>
        <a:p>
          <a:endParaRPr lang="en-AU"/>
        </a:p>
      </dgm:t>
    </dgm:pt>
    <dgm:pt modelId="{9594B7CD-7FB0-4F23-9A2F-D67C13C44002}" type="sibTrans" cxnId="{16D8CBE3-70AD-46D9-BDB8-E059BE616FFC}">
      <dgm:prSet/>
      <dgm:spPr/>
      <dgm:t>
        <a:bodyPr/>
        <a:lstStyle/>
        <a:p>
          <a:endParaRPr lang="en-AU"/>
        </a:p>
      </dgm:t>
    </dgm:pt>
    <dgm:pt modelId="{3E2C9E65-541C-48FC-A6FA-2EDFB3E610C0}">
      <dgm:prSet/>
      <dgm:spPr/>
      <dgm:t>
        <a:bodyPr/>
        <a:lstStyle/>
        <a:p>
          <a:r>
            <a:rPr lang="en-AU" b="0" i="0"/>
            <a:t>Collaboration between enablement and workload teams will benefit both.</a:t>
          </a:r>
          <a:endParaRPr lang="en-AU"/>
        </a:p>
      </dgm:t>
    </dgm:pt>
    <dgm:pt modelId="{34235B25-DD8C-4014-A077-76F3D32F6F6B}" type="parTrans" cxnId="{1DFDA5E5-9716-4B42-9101-B31F24B610DA}">
      <dgm:prSet/>
      <dgm:spPr/>
      <dgm:t>
        <a:bodyPr/>
        <a:lstStyle/>
        <a:p>
          <a:endParaRPr lang="en-AU"/>
        </a:p>
      </dgm:t>
    </dgm:pt>
    <dgm:pt modelId="{DCF74536-6D4C-4D1B-B3FB-DAF7B93DFFB9}" type="sibTrans" cxnId="{1DFDA5E5-9716-4B42-9101-B31F24B610DA}">
      <dgm:prSet/>
      <dgm:spPr/>
      <dgm:t>
        <a:bodyPr/>
        <a:lstStyle/>
        <a:p>
          <a:endParaRPr lang="en-AU"/>
        </a:p>
      </dgm:t>
    </dgm:pt>
    <dgm:pt modelId="{AAAC7D8B-5CA7-4C5D-A16D-97EB5E6930E3}">
      <dgm:prSet/>
      <dgm:spPr/>
      <dgm:t>
        <a:bodyPr/>
        <a:lstStyle/>
        <a:p>
          <a:r>
            <a:rPr lang="en-AU" b="1" i="0"/>
            <a:t>Learn from each other to create cross-functional teams.</a:t>
          </a:r>
          <a:endParaRPr lang="en-AU"/>
        </a:p>
      </dgm:t>
    </dgm:pt>
    <dgm:pt modelId="{B17321BC-5708-4BE3-8E1D-9A75845E66BB}" type="parTrans" cxnId="{B3D3830E-104C-484D-BDC1-F072444C9040}">
      <dgm:prSet/>
      <dgm:spPr/>
      <dgm:t>
        <a:bodyPr/>
        <a:lstStyle/>
        <a:p>
          <a:endParaRPr lang="en-AU"/>
        </a:p>
      </dgm:t>
    </dgm:pt>
    <dgm:pt modelId="{5D6CB79E-F771-4BC3-8B08-11EA12CEE0B3}" type="sibTrans" cxnId="{B3D3830E-104C-484D-BDC1-F072444C9040}">
      <dgm:prSet/>
      <dgm:spPr/>
      <dgm:t>
        <a:bodyPr/>
        <a:lstStyle/>
        <a:p>
          <a:endParaRPr lang="en-AU"/>
        </a:p>
      </dgm:t>
    </dgm:pt>
    <dgm:pt modelId="{905F67E1-BDFF-4D21-9564-C51F187429E8}" type="pres">
      <dgm:prSet presAssocID="{6B748D1E-4854-4444-82B9-46B80B8927F2}" presName="Name0" presStyleCnt="0">
        <dgm:presLayoutVars>
          <dgm:dir/>
          <dgm:resizeHandles val="exact"/>
        </dgm:presLayoutVars>
      </dgm:prSet>
      <dgm:spPr/>
    </dgm:pt>
    <dgm:pt modelId="{C738FEE4-3241-4F5C-A504-2C5974B5748B}" type="pres">
      <dgm:prSet presAssocID="{4F027896-3B4B-4E5E-897D-AC5AC7F5E59F}" presName="node" presStyleLbl="node1" presStyleIdx="0" presStyleCnt="3">
        <dgm:presLayoutVars>
          <dgm:bulletEnabled val="1"/>
        </dgm:presLayoutVars>
      </dgm:prSet>
      <dgm:spPr/>
    </dgm:pt>
    <dgm:pt modelId="{85002C2B-0B47-4CD9-9F26-21134FB64B4E}" type="pres">
      <dgm:prSet presAssocID="{9594B7CD-7FB0-4F23-9A2F-D67C13C44002}" presName="sibTrans" presStyleLbl="sibTrans2D1" presStyleIdx="0" presStyleCnt="2"/>
      <dgm:spPr/>
    </dgm:pt>
    <dgm:pt modelId="{86C1CAA2-6279-4EF9-9B95-95DB5487E3DA}" type="pres">
      <dgm:prSet presAssocID="{9594B7CD-7FB0-4F23-9A2F-D67C13C44002}" presName="connectorText" presStyleLbl="sibTrans2D1" presStyleIdx="0" presStyleCnt="2"/>
      <dgm:spPr/>
    </dgm:pt>
    <dgm:pt modelId="{092B7437-FFD7-4DDF-99F3-92A06CABD41D}" type="pres">
      <dgm:prSet presAssocID="{3E2C9E65-541C-48FC-A6FA-2EDFB3E610C0}" presName="node" presStyleLbl="node1" presStyleIdx="1" presStyleCnt="3">
        <dgm:presLayoutVars>
          <dgm:bulletEnabled val="1"/>
        </dgm:presLayoutVars>
      </dgm:prSet>
      <dgm:spPr/>
    </dgm:pt>
    <dgm:pt modelId="{812EF50A-914B-4522-B85D-43383A7673ED}" type="pres">
      <dgm:prSet presAssocID="{DCF74536-6D4C-4D1B-B3FB-DAF7B93DFFB9}" presName="sibTrans" presStyleLbl="sibTrans2D1" presStyleIdx="1" presStyleCnt="2"/>
      <dgm:spPr/>
    </dgm:pt>
    <dgm:pt modelId="{A626B9FE-60BF-4B3C-BAB4-202F58C76ED5}" type="pres">
      <dgm:prSet presAssocID="{DCF74536-6D4C-4D1B-B3FB-DAF7B93DFFB9}" presName="connectorText" presStyleLbl="sibTrans2D1" presStyleIdx="1" presStyleCnt="2"/>
      <dgm:spPr/>
    </dgm:pt>
    <dgm:pt modelId="{C0BD6754-870A-4D65-9C8A-22BB962EF4B8}" type="pres">
      <dgm:prSet presAssocID="{AAAC7D8B-5CA7-4C5D-A16D-97EB5E6930E3}" presName="node" presStyleLbl="node1" presStyleIdx="2" presStyleCnt="3">
        <dgm:presLayoutVars>
          <dgm:bulletEnabled val="1"/>
        </dgm:presLayoutVars>
      </dgm:prSet>
      <dgm:spPr/>
    </dgm:pt>
  </dgm:ptLst>
  <dgm:cxnLst>
    <dgm:cxn modelId="{B3D3830E-104C-484D-BDC1-F072444C9040}" srcId="{6B748D1E-4854-4444-82B9-46B80B8927F2}" destId="{AAAC7D8B-5CA7-4C5D-A16D-97EB5E6930E3}" srcOrd="2" destOrd="0" parTransId="{B17321BC-5708-4BE3-8E1D-9A75845E66BB}" sibTransId="{5D6CB79E-F771-4BC3-8B08-11EA12CEE0B3}"/>
    <dgm:cxn modelId="{4C279737-E92D-4F20-909D-1A4852011CB3}" type="presOf" srcId="{4F027896-3B4B-4E5E-897D-AC5AC7F5E59F}" destId="{C738FEE4-3241-4F5C-A504-2C5974B5748B}" srcOrd="0" destOrd="0" presId="urn:microsoft.com/office/officeart/2005/8/layout/process1"/>
    <dgm:cxn modelId="{76F90040-A190-4B00-914E-93E6D6B9B3FA}" type="presOf" srcId="{DCF74536-6D4C-4D1B-B3FB-DAF7B93DFFB9}" destId="{812EF50A-914B-4522-B85D-43383A7673ED}" srcOrd="0" destOrd="0" presId="urn:microsoft.com/office/officeart/2005/8/layout/process1"/>
    <dgm:cxn modelId="{6CCF3C98-A999-412D-BF02-31E2B30B2ADC}" type="presOf" srcId="{6B748D1E-4854-4444-82B9-46B80B8927F2}" destId="{905F67E1-BDFF-4D21-9564-C51F187429E8}" srcOrd="0" destOrd="0" presId="urn:microsoft.com/office/officeart/2005/8/layout/process1"/>
    <dgm:cxn modelId="{412AADC3-D66A-45BD-8EF0-A27037BA2CD9}" type="presOf" srcId="{9594B7CD-7FB0-4F23-9A2F-D67C13C44002}" destId="{85002C2B-0B47-4CD9-9F26-21134FB64B4E}" srcOrd="0" destOrd="0" presId="urn:microsoft.com/office/officeart/2005/8/layout/process1"/>
    <dgm:cxn modelId="{F59F63C8-E861-45A6-B1BC-E9D916017EC7}" type="presOf" srcId="{DCF74536-6D4C-4D1B-B3FB-DAF7B93DFFB9}" destId="{A626B9FE-60BF-4B3C-BAB4-202F58C76ED5}" srcOrd="1" destOrd="0" presId="urn:microsoft.com/office/officeart/2005/8/layout/process1"/>
    <dgm:cxn modelId="{9A065BCE-C1A6-4328-85AB-686207725BD3}" type="presOf" srcId="{3E2C9E65-541C-48FC-A6FA-2EDFB3E610C0}" destId="{092B7437-FFD7-4DDF-99F3-92A06CABD41D}" srcOrd="0" destOrd="0" presId="urn:microsoft.com/office/officeart/2005/8/layout/process1"/>
    <dgm:cxn modelId="{2191F8D6-F38B-4430-91AF-565956F57FCD}" type="presOf" srcId="{9594B7CD-7FB0-4F23-9A2F-D67C13C44002}" destId="{86C1CAA2-6279-4EF9-9B95-95DB5487E3DA}" srcOrd="1" destOrd="0" presId="urn:microsoft.com/office/officeart/2005/8/layout/process1"/>
    <dgm:cxn modelId="{16D8CBE3-70AD-46D9-BDB8-E059BE616FFC}" srcId="{6B748D1E-4854-4444-82B9-46B80B8927F2}" destId="{4F027896-3B4B-4E5E-897D-AC5AC7F5E59F}" srcOrd="0" destOrd="0" parTransId="{3DAEB2CC-340A-4834-A233-D462568CFD72}" sibTransId="{9594B7CD-7FB0-4F23-9A2F-D67C13C44002}"/>
    <dgm:cxn modelId="{1DFDA5E5-9716-4B42-9101-B31F24B610DA}" srcId="{6B748D1E-4854-4444-82B9-46B80B8927F2}" destId="{3E2C9E65-541C-48FC-A6FA-2EDFB3E610C0}" srcOrd="1" destOrd="0" parTransId="{34235B25-DD8C-4014-A077-76F3D32F6F6B}" sibTransId="{DCF74536-6D4C-4D1B-B3FB-DAF7B93DFFB9}"/>
    <dgm:cxn modelId="{03D04FEB-F4B1-4E5C-9E36-737EC11BA64A}" type="presOf" srcId="{AAAC7D8B-5CA7-4C5D-A16D-97EB5E6930E3}" destId="{C0BD6754-870A-4D65-9C8A-22BB962EF4B8}" srcOrd="0" destOrd="0" presId="urn:microsoft.com/office/officeart/2005/8/layout/process1"/>
    <dgm:cxn modelId="{3B4C63A1-2B41-42A7-98A3-98AF0ABBCD01}" type="presParOf" srcId="{905F67E1-BDFF-4D21-9564-C51F187429E8}" destId="{C738FEE4-3241-4F5C-A504-2C5974B5748B}" srcOrd="0" destOrd="0" presId="urn:microsoft.com/office/officeart/2005/8/layout/process1"/>
    <dgm:cxn modelId="{962C8D5D-D457-4299-A50A-3742FBF40B76}" type="presParOf" srcId="{905F67E1-BDFF-4D21-9564-C51F187429E8}" destId="{85002C2B-0B47-4CD9-9F26-21134FB64B4E}" srcOrd="1" destOrd="0" presId="urn:microsoft.com/office/officeart/2005/8/layout/process1"/>
    <dgm:cxn modelId="{CAB8F828-0F70-4656-91A4-D928B47AD915}" type="presParOf" srcId="{85002C2B-0B47-4CD9-9F26-21134FB64B4E}" destId="{86C1CAA2-6279-4EF9-9B95-95DB5487E3DA}" srcOrd="0" destOrd="0" presId="urn:microsoft.com/office/officeart/2005/8/layout/process1"/>
    <dgm:cxn modelId="{8AAA1EEA-4C8C-4563-ABAE-D38921A1053C}" type="presParOf" srcId="{905F67E1-BDFF-4D21-9564-C51F187429E8}" destId="{092B7437-FFD7-4DDF-99F3-92A06CABD41D}" srcOrd="2" destOrd="0" presId="urn:microsoft.com/office/officeart/2005/8/layout/process1"/>
    <dgm:cxn modelId="{57380974-5673-45F8-B6D6-56EB7B8745C1}" type="presParOf" srcId="{905F67E1-BDFF-4D21-9564-C51F187429E8}" destId="{812EF50A-914B-4522-B85D-43383A7673ED}" srcOrd="3" destOrd="0" presId="urn:microsoft.com/office/officeart/2005/8/layout/process1"/>
    <dgm:cxn modelId="{A9F07319-1455-4986-8D80-C0474F1887E9}" type="presParOf" srcId="{812EF50A-914B-4522-B85D-43383A7673ED}" destId="{A626B9FE-60BF-4B3C-BAB4-202F58C76ED5}" srcOrd="0" destOrd="0" presId="urn:microsoft.com/office/officeart/2005/8/layout/process1"/>
    <dgm:cxn modelId="{9A2123D7-095B-4A2E-B60A-060854EBB868}" type="presParOf" srcId="{905F67E1-BDFF-4D21-9564-C51F187429E8}" destId="{C0BD6754-870A-4D65-9C8A-22BB962EF4B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BE5A72-BF8F-495F-B75E-01B462C30E2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84A344BD-FD2D-4EEB-B150-7208AFA4AE23}">
      <dgm:prSet/>
      <dgm:spPr>
        <a:solidFill>
          <a:schemeClr val="accent2"/>
        </a:solidFill>
      </dgm:spPr>
      <dgm:t>
        <a:bodyPr/>
        <a:lstStyle/>
        <a:p>
          <a:r>
            <a:rPr lang="en-AU" dirty="0"/>
            <a:t>Cloud Governance</a:t>
          </a:r>
        </a:p>
      </dgm:t>
    </dgm:pt>
    <dgm:pt modelId="{4603B4BD-108C-4948-8CD5-757B3BD045E2}" type="parTrans" cxnId="{F4A0333D-799F-4DBA-A8CB-12BCCB073989}">
      <dgm:prSet/>
      <dgm:spPr/>
      <dgm:t>
        <a:bodyPr/>
        <a:lstStyle/>
        <a:p>
          <a:endParaRPr lang="en-AU"/>
        </a:p>
      </dgm:t>
    </dgm:pt>
    <dgm:pt modelId="{6FED5778-A430-4E32-B646-9BB2CA9A6CFC}" type="sibTrans" cxnId="{F4A0333D-799F-4DBA-A8CB-12BCCB073989}">
      <dgm:prSet/>
      <dgm:spPr/>
      <dgm:t>
        <a:bodyPr/>
        <a:lstStyle/>
        <a:p>
          <a:endParaRPr lang="en-AU"/>
        </a:p>
      </dgm:t>
    </dgm:pt>
    <dgm:pt modelId="{6DF70E41-55C0-440B-A0FB-181E383D36D6}">
      <dgm:prSet/>
      <dgm:spPr/>
      <dgm:t>
        <a:bodyPr/>
        <a:lstStyle/>
        <a:p>
          <a:r>
            <a:rPr lang="en-AU" dirty="0"/>
            <a:t>Architecture Board</a:t>
          </a:r>
        </a:p>
      </dgm:t>
    </dgm:pt>
    <dgm:pt modelId="{AEF5C019-2BCD-42FF-AE05-69A074A09734}" type="parTrans" cxnId="{126E4F3B-BCF5-4A44-A1D0-56D653BC3985}">
      <dgm:prSet/>
      <dgm:spPr/>
      <dgm:t>
        <a:bodyPr/>
        <a:lstStyle/>
        <a:p>
          <a:endParaRPr lang="en-AU"/>
        </a:p>
      </dgm:t>
    </dgm:pt>
    <dgm:pt modelId="{4480B7D0-A1B9-4C9C-9607-45DB74A04D4A}" type="sibTrans" cxnId="{126E4F3B-BCF5-4A44-A1D0-56D653BC3985}">
      <dgm:prSet/>
      <dgm:spPr/>
      <dgm:t>
        <a:bodyPr/>
        <a:lstStyle/>
        <a:p>
          <a:endParaRPr lang="en-AU"/>
        </a:p>
      </dgm:t>
    </dgm:pt>
    <dgm:pt modelId="{C0F159CE-B6BF-4B0D-84EF-81656D56A249}">
      <dgm:prSet/>
      <dgm:spPr>
        <a:solidFill>
          <a:schemeClr val="bg2"/>
        </a:solidFill>
      </dgm:spPr>
      <dgm:t>
        <a:bodyPr/>
        <a:lstStyle/>
        <a:p>
          <a:r>
            <a:rPr lang="en-AU" dirty="0"/>
            <a:t>Security Team</a:t>
          </a:r>
        </a:p>
      </dgm:t>
    </dgm:pt>
    <dgm:pt modelId="{FE482BFD-A974-465F-97FF-B38592A07979}" type="parTrans" cxnId="{59DB2477-2D08-42F6-B929-12ABE4BA3A74}">
      <dgm:prSet/>
      <dgm:spPr/>
      <dgm:t>
        <a:bodyPr/>
        <a:lstStyle/>
        <a:p>
          <a:endParaRPr lang="en-AU"/>
        </a:p>
      </dgm:t>
    </dgm:pt>
    <dgm:pt modelId="{35C4BD60-9ED3-419B-8D5F-F58FFB0D0356}" type="sibTrans" cxnId="{59DB2477-2D08-42F6-B929-12ABE4BA3A74}">
      <dgm:prSet/>
      <dgm:spPr/>
      <dgm:t>
        <a:bodyPr/>
        <a:lstStyle/>
        <a:p>
          <a:endParaRPr lang="en-AU"/>
        </a:p>
      </dgm:t>
    </dgm:pt>
    <dgm:pt modelId="{79292F81-9EBD-4CC1-8635-5F2D3A4F5313}">
      <dgm:prSet/>
      <dgm:spPr>
        <a:solidFill>
          <a:schemeClr val="accent3"/>
        </a:solidFill>
      </dgm:spPr>
      <dgm:t>
        <a:bodyPr/>
        <a:lstStyle/>
        <a:p>
          <a:r>
            <a:rPr lang="en-AU" dirty="0"/>
            <a:t>Data Platform</a:t>
          </a:r>
        </a:p>
      </dgm:t>
    </dgm:pt>
    <dgm:pt modelId="{2400EF05-F33D-40A3-A557-6ED445F7E4CE}" type="parTrans" cxnId="{54628850-DB54-4D5B-8164-88C48A568FF4}">
      <dgm:prSet/>
      <dgm:spPr/>
      <dgm:t>
        <a:bodyPr/>
        <a:lstStyle/>
        <a:p>
          <a:endParaRPr lang="en-AU"/>
        </a:p>
      </dgm:t>
    </dgm:pt>
    <dgm:pt modelId="{57BEEA14-22E5-4EC8-926D-E0BFA99B0D2A}" type="sibTrans" cxnId="{54628850-DB54-4D5B-8164-88C48A568FF4}">
      <dgm:prSet/>
      <dgm:spPr/>
      <dgm:t>
        <a:bodyPr/>
        <a:lstStyle/>
        <a:p>
          <a:endParaRPr lang="en-AU"/>
        </a:p>
      </dgm:t>
    </dgm:pt>
    <dgm:pt modelId="{E1B3C3F2-73F1-4540-A5AE-01D121EEE07D}" type="pres">
      <dgm:prSet presAssocID="{EFBE5A72-BF8F-495F-B75E-01B462C30E2C}" presName="linear" presStyleCnt="0">
        <dgm:presLayoutVars>
          <dgm:animLvl val="lvl"/>
          <dgm:resizeHandles val="exact"/>
        </dgm:presLayoutVars>
      </dgm:prSet>
      <dgm:spPr/>
    </dgm:pt>
    <dgm:pt modelId="{AAEAFE08-B371-42FD-BA58-3F9BFF09966A}" type="pres">
      <dgm:prSet presAssocID="{84A344BD-FD2D-4EEB-B150-7208AFA4AE23}" presName="parentText" presStyleLbl="node1" presStyleIdx="0" presStyleCnt="4">
        <dgm:presLayoutVars>
          <dgm:chMax val="0"/>
          <dgm:bulletEnabled val="1"/>
        </dgm:presLayoutVars>
      </dgm:prSet>
      <dgm:spPr/>
    </dgm:pt>
    <dgm:pt modelId="{E1A49C57-C589-4056-B8EF-86D20E9F984F}" type="pres">
      <dgm:prSet presAssocID="{6FED5778-A430-4E32-B646-9BB2CA9A6CFC}" presName="spacer" presStyleCnt="0"/>
      <dgm:spPr/>
    </dgm:pt>
    <dgm:pt modelId="{9AF11D0A-4610-48BC-B448-05B28D02C0F6}" type="pres">
      <dgm:prSet presAssocID="{6DF70E41-55C0-440B-A0FB-181E383D36D6}" presName="parentText" presStyleLbl="node1" presStyleIdx="1" presStyleCnt="4">
        <dgm:presLayoutVars>
          <dgm:chMax val="0"/>
          <dgm:bulletEnabled val="1"/>
        </dgm:presLayoutVars>
      </dgm:prSet>
      <dgm:spPr/>
    </dgm:pt>
    <dgm:pt modelId="{5271C56C-0AD9-495B-88D6-0777FACAEC72}" type="pres">
      <dgm:prSet presAssocID="{4480B7D0-A1B9-4C9C-9607-45DB74A04D4A}" presName="spacer" presStyleCnt="0"/>
      <dgm:spPr/>
    </dgm:pt>
    <dgm:pt modelId="{B79773AD-7FB2-4420-876E-5D2E2F2C9290}" type="pres">
      <dgm:prSet presAssocID="{C0F159CE-B6BF-4B0D-84EF-81656D56A249}" presName="parentText" presStyleLbl="node1" presStyleIdx="2" presStyleCnt="4">
        <dgm:presLayoutVars>
          <dgm:chMax val="0"/>
          <dgm:bulletEnabled val="1"/>
        </dgm:presLayoutVars>
      </dgm:prSet>
      <dgm:spPr/>
    </dgm:pt>
    <dgm:pt modelId="{90AB0D74-8F32-4057-9E54-CBD472873D2B}" type="pres">
      <dgm:prSet presAssocID="{35C4BD60-9ED3-419B-8D5F-F58FFB0D0356}" presName="spacer" presStyleCnt="0"/>
      <dgm:spPr/>
    </dgm:pt>
    <dgm:pt modelId="{E55BA6B4-7FC9-439D-B368-DB3EDD5E4003}" type="pres">
      <dgm:prSet presAssocID="{79292F81-9EBD-4CC1-8635-5F2D3A4F5313}" presName="parentText" presStyleLbl="node1" presStyleIdx="3" presStyleCnt="4">
        <dgm:presLayoutVars>
          <dgm:chMax val="0"/>
          <dgm:bulletEnabled val="1"/>
        </dgm:presLayoutVars>
      </dgm:prSet>
      <dgm:spPr/>
    </dgm:pt>
  </dgm:ptLst>
  <dgm:cxnLst>
    <dgm:cxn modelId="{126E4F3B-BCF5-4A44-A1D0-56D653BC3985}" srcId="{EFBE5A72-BF8F-495F-B75E-01B462C30E2C}" destId="{6DF70E41-55C0-440B-A0FB-181E383D36D6}" srcOrd="1" destOrd="0" parTransId="{AEF5C019-2BCD-42FF-AE05-69A074A09734}" sibTransId="{4480B7D0-A1B9-4C9C-9607-45DB74A04D4A}"/>
    <dgm:cxn modelId="{F4A0333D-799F-4DBA-A8CB-12BCCB073989}" srcId="{EFBE5A72-BF8F-495F-B75E-01B462C30E2C}" destId="{84A344BD-FD2D-4EEB-B150-7208AFA4AE23}" srcOrd="0" destOrd="0" parTransId="{4603B4BD-108C-4948-8CD5-757B3BD045E2}" sibTransId="{6FED5778-A430-4E32-B646-9BB2CA9A6CFC}"/>
    <dgm:cxn modelId="{B13DD343-D922-4E69-8BC1-A2D529FE784A}" type="presOf" srcId="{6DF70E41-55C0-440B-A0FB-181E383D36D6}" destId="{9AF11D0A-4610-48BC-B448-05B28D02C0F6}" srcOrd="0" destOrd="0" presId="urn:microsoft.com/office/officeart/2005/8/layout/vList2"/>
    <dgm:cxn modelId="{54628850-DB54-4D5B-8164-88C48A568FF4}" srcId="{EFBE5A72-BF8F-495F-B75E-01B462C30E2C}" destId="{79292F81-9EBD-4CC1-8635-5F2D3A4F5313}" srcOrd="3" destOrd="0" parTransId="{2400EF05-F33D-40A3-A557-6ED445F7E4CE}" sibTransId="{57BEEA14-22E5-4EC8-926D-E0BFA99B0D2A}"/>
    <dgm:cxn modelId="{59DB2477-2D08-42F6-B929-12ABE4BA3A74}" srcId="{EFBE5A72-BF8F-495F-B75E-01B462C30E2C}" destId="{C0F159CE-B6BF-4B0D-84EF-81656D56A249}" srcOrd="2" destOrd="0" parTransId="{FE482BFD-A974-465F-97FF-B38592A07979}" sibTransId="{35C4BD60-9ED3-419B-8D5F-F58FFB0D0356}"/>
    <dgm:cxn modelId="{6CA58B79-BA63-4681-80D3-1BB30767E8AF}" type="presOf" srcId="{C0F159CE-B6BF-4B0D-84EF-81656D56A249}" destId="{B79773AD-7FB2-4420-876E-5D2E2F2C9290}" srcOrd="0" destOrd="0" presId="urn:microsoft.com/office/officeart/2005/8/layout/vList2"/>
    <dgm:cxn modelId="{4CEE6EC1-139A-49E7-AEAD-3D671596CF99}" type="presOf" srcId="{84A344BD-FD2D-4EEB-B150-7208AFA4AE23}" destId="{AAEAFE08-B371-42FD-BA58-3F9BFF09966A}" srcOrd="0" destOrd="0" presId="urn:microsoft.com/office/officeart/2005/8/layout/vList2"/>
    <dgm:cxn modelId="{D0E754C7-A0E8-4B28-B7D9-A185A881B7F3}" type="presOf" srcId="{EFBE5A72-BF8F-495F-B75E-01B462C30E2C}" destId="{E1B3C3F2-73F1-4540-A5AE-01D121EEE07D}" srcOrd="0" destOrd="0" presId="urn:microsoft.com/office/officeart/2005/8/layout/vList2"/>
    <dgm:cxn modelId="{FE89B8E9-7B3F-45C3-94EF-2094A8285E5B}" type="presOf" srcId="{79292F81-9EBD-4CC1-8635-5F2D3A4F5313}" destId="{E55BA6B4-7FC9-439D-B368-DB3EDD5E4003}" srcOrd="0" destOrd="0" presId="urn:microsoft.com/office/officeart/2005/8/layout/vList2"/>
    <dgm:cxn modelId="{A53B83D9-87B9-44E3-95FF-DC71E831E304}" type="presParOf" srcId="{E1B3C3F2-73F1-4540-A5AE-01D121EEE07D}" destId="{AAEAFE08-B371-42FD-BA58-3F9BFF09966A}" srcOrd="0" destOrd="0" presId="urn:microsoft.com/office/officeart/2005/8/layout/vList2"/>
    <dgm:cxn modelId="{A269E444-FBE8-4AA0-9BB5-2D9EBEB47460}" type="presParOf" srcId="{E1B3C3F2-73F1-4540-A5AE-01D121EEE07D}" destId="{E1A49C57-C589-4056-B8EF-86D20E9F984F}" srcOrd="1" destOrd="0" presId="urn:microsoft.com/office/officeart/2005/8/layout/vList2"/>
    <dgm:cxn modelId="{2F8CD30C-8BC5-49D5-8572-1841AF694129}" type="presParOf" srcId="{E1B3C3F2-73F1-4540-A5AE-01D121EEE07D}" destId="{9AF11D0A-4610-48BC-B448-05B28D02C0F6}" srcOrd="2" destOrd="0" presId="urn:microsoft.com/office/officeart/2005/8/layout/vList2"/>
    <dgm:cxn modelId="{3A8A0F5A-8303-4782-831A-C91CF6AFAA3F}" type="presParOf" srcId="{E1B3C3F2-73F1-4540-A5AE-01D121EEE07D}" destId="{5271C56C-0AD9-495B-88D6-0777FACAEC72}" srcOrd="3" destOrd="0" presId="urn:microsoft.com/office/officeart/2005/8/layout/vList2"/>
    <dgm:cxn modelId="{F7A1343F-EA26-44B2-A544-B51D6EF9BBEE}" type="presParOf" srcId="{E1B3C3F2-73F1-4540-A5AE-01D121EEE07D}" destId="{B79773AD-7FB2-4420-876E-5D2E2F2C9290}" srcOrd="4" destOrd="0" presId="urn:microsoft.com/office/officeart/2005/8/layout/vList2"/>
    <dgm:cxn modelId="{BD376FDF-688F-4817-87F8-DC6109939F4D}" type="presParOf" srcId="{E1B3C3F2-73F1-4540-A5AE-01D121EEE07D}" destId="{90AB0D74-8F32-4057-9E54-CBD472873D2B}" srcOrd="5" destOrd="0" presId="urn:microsoft.com/office/officeart/2005/8/layout/vList2"/>
    <dgm:cxn modelId="{945A6816-5B40-4C1D-8C21-7EBC47F62CF1}" type="presParOf" srcId="{E1B3C3F2-73F1-4540-A5AE-01D121EEE07D}" destId="{E55BA6B4-7FC9-439D-B368-DB3EDD5E400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23EAB3-9049-4A73-BD41-0349C08A5B8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7B6C6026-AEB3-4824-B27D-1F3546583C15}">
      <dgm:prSet phldrT="[Text]"/>
      <dgm:spPr/>
      <dgm:t>
        <a:bodyPr/>
        <a:lstStyle/>
        <a:p>
          <a:r>
            <a:rPr lang="en-AU" b="0" i="0" u="none"/>
            <a:t>Consider your team’s experience level</a:t>
          </a:r>
          <a:endParaRPr lang="en-AU"/>
        </a:p>
      </dgm:t>
    </dgm:pt>
    <dgm:pt modelId="{11D91E4D-7FF1-48EA-9754-CB7D5C591F8B}" type="parTrans" cxnId="{9A8F022A-2D55-40D4-A4DE-43884E61976C}">
      <dgm:prSet/>
      <dgm:spPr/>
      <dgm:t>
        <a:bodyPr/>
        <a:lstStyle/>
        <a:p>
          <a:endParaRPr lang="en-AU"/>
        </a:p>
      </dgm:t>
    </dgm:pt>
    <dgm:pt modelId="{E2547604-0845-4600-8A59-CE6331E84A79}" type="sibTrans" cxnId="{9A8F022A-2D55-40D4-A4DE-43884E61976C}">
      <dgm:prSet/>
      <dgm:spPr/>
      <dgm:t>
        <a:bodyPr/>
        <a:lstStyle/>
        <a:p>
          <a:endParaRPr lang="en-AU"/>
        </a:p>
      </dgm:t>
    </dgm:pt>
    <dgm:pt modelId="{D6086D81-C4FA-44D4-8486-77604012C12E}">
      <dgm:prSet/>
      <dgm:spPr/>
      <dgm:t>
        <a:bodyPr/>
        <a:lstStyle/>
        <a:p>
          <a:r>
            <a:rPr lang="en-AU" b="0" i="0" u="none" dirty="0"/>
            <a:t>Consider your cloud provider</a:t>
          </a:r>
        </a:p>
      </dgm:t>
    </dgm:pt>
    <dgm:pt modelId="{96E0622B-4CCC-407F-B1AC-5838CA570554}" type="parTrans" cxnId="{C2CE267E-1F8A-42B3-B323-3D22E3E187AB}">
      <dgm:prSet/>
      <dgm:spPr/>
      <dgm:t>
        <a:bodyPr/>
        <a:lstStyle/>
        <a:p>
          <a:endParaRPr lang="en-AU"/>
        </a:p>
      </dgm:t>
    </dgm:pt>
    <dgm:pt modelId="{D293BFCE-A532-49F7-9274-C7ADE033F301}" type="sibTrans" cxnId="{C2CE267E-1F8A-42B3-B323-3D22E3E187AB}">
      <dgm:prSet/>
      <dgm:spPr/>
      <dgm:t>
        <a:bodyPr/>
        <a:lstStyle/>
        <a:p>
          <a:endParaRPr lang="en-AU"/>
        </a:p>
      </dgm:t>
    </dgm:pt>
    <dgm:pt modelId="{2A2FA236-FC62-434C-B01F-CA66A4549B04}">
      <dgm:prSet/>
      <dgm:spPr/>
      <dgm:t>
        <a:bodyPr/>
        <a:lstStyle/>
        <a:p>
          <a:r>
            <a:rPr lang="en-AU" b="0" i="0" u="none" dirty="0"/>
            <a:t>Consider the level of abstraction</a:t>
          </a:r>
        </a:p>
      </dgm:t>
    </dgm:pt>
    <dgm:pt modelId="{2865B6A0-2827-4C03-AC01-B7205F7BF553}" type="parTrans" cxnId="{299524BD-B736-40BF-9C92-9D7E6B573AFA}">
      <dgm:prSet/>
      <dgm:spPr/>
      <dgm:t>
        <a:bodyPr/>
        <a:lstStyle/>
        <a:p>
          <a:endParaRPr lang="en-AU"/>
        </a:p>
      </dgm:t>
    </dgm:pt>
    <dgm:pt modelId="{72642297-CECC-470F-AA93-05EE73B84B9F}" type="sibTrans" cxnId="{299524BD-B736-40BF-9C92-9D7E6B573AFA}">
      <dgm:prSet/>
      <dgm:spPr/>
      <dgm:t>
        <a:bodyPr/>
        <a:lstStyle/>
        <a:p>
          <a:endParaRPr lang="en-AU"/>
        </a:p>
      </dgm:t>
    </dgm:pt>
    <dgm:pt modelId="{6DA5101B-2F51-4E00-AAA3-CF4DB92C95FE}">
      <dgm:prSet/>
      <dgm:spPr/>
      <dgm:t>
        <a:bodyPr/>
        <a:lstStyle/>
        <a:p>
          <a:r>
            <a:rPr lang="en-AU" b="0" i="0" u="none" dirty="0"/>
            <a:t>Consider community support</a:t>
          </a:r>
        </a:p>
      </dgm:t>
    </dgm:pt>
    <dgm:pt modelId="{C206C563-807D-4523-B27A-1797673A47C0}" type="parTrans" cxnId="{8E740160-08B9-48B6-B412-6B3DB4CD3CD8}">
      <dgm:prSet/>
      <dgm:spPr/>
      <dgm:t>
        <a:bodyPr/>
        <a:lstStyle/>
        <a:p>
          <a:endParaRPr lang="en-AU"/>
        </a:p>
      </dgm:t>
    </dgm:pt>
    <dgm:pt modelId="{F1B9C4A9-43F3-4150-9606-2F26E1FDD4C7}" type="sibTrans" cxnId="{8E740160-08B9-48B6-B412-6B3DB4CD3CD8}">
      <dgm:prSet/>
      <dgm:spPr/>
      <dgm:t>
        <a:bodyPr/>
        <a:lstStyle/>
        <a:p>
          <a:endParaRPr lang="en-AU"/>
        </a:p>
      </dgm:t>
    </dgm:pt>
    <dgm:pt modelId="{AE45B4D4-0A8D-44D2-8783-F827DA68448C}">
      <dgm:prSet/>
      <dgm:spPr/>
      <dgm:t>
        <a:bodyPr/>
        <a:lstStyle/>
        <a:p>
          <a:r>
            <a:rPr lang="en-AU" b="0" i="0" u="none" dirty="0"/>
            <a:t>Consider the learning curve</a:t>
          </a:r>
        </a:p>
      </dgm:t>
    </dgm:pt>
    <dgm:pt modelId="{88383ED3-46A0-495D-B8CB-01D4BD593F1D}" type="parTrans" cxnId="{05B5C0A1-9E1B-404B-A8E6-E6E0EFB788AD}">
      <dgm:prSet/>
      <dgm:spPr/>
      <dgm:t>
        <a:bodyPr/>
        <a:lstStyle/>
        <a:p>
          <a:endParaRPr lang="en-AU"/>
        </a:p>
      </dgm:t>
    </dgm:pt>
    <dgm:pt modelId="{A4C436A5-E854-4441-8B92-842551B92959}" type="sibTrans" cxnId="{05B5C0A1-9E1B-404B-A8E6-E6E0EFB788AD}">
      <dgm:prSet/>
      <dgm:spPr/>
      <dgm:t>
        <a:bodyPr/>
        <a:lstStyle/>
        <a:p>
          <a:endParaRPr lang="en-AU"/>
        </a:p>
      </dgm:t>
    </dgm:pt>
    <dgm:pt modelId="{815E8251-C4F7-48F7-A852-329287D910E9}">
      <dgm:prSet/>
      <dgm:spPr/>
      <dgm:t>
        <a:bodyPr/>
        <a:lstStyle/>
        <a:p>
          <a:r>
            <a:rPr lang="en-AU" b="0" i="0" u="none"/>
            <a:t>Consider integration with other tools</a:t>
          </a:r>
        </a:p>
      </dgm:t>
    </dgm:pt>
    <dgm:pt modelId="{CB871A20-5829-4169-8000-1791A5272247}" type="parTrans" cxnId="{FBD1C1A4-D254-4749-A5F4-8C156AAB45D1}">
      <dgm:prSet/>
      <dgm:spPr/>
      <dgm:t>
        <a:bodyPr/>
        <a:lstStyle/>
        <a:p>
          <a:endParaRPr lang="en-AU"/>
        </a:p>
      </dgm:t>
    </dgm:pt>
    <dgm:pt modelId="{EF5549E9-F617-47B7-A01E-BC4ACAD05130}" type="sibTrans" cxnId="{FBD1C1A4-D254-4749-A5F4-8C156AAB45D1}">
      <dgm:prSet/>
      <dgm:spPr/>
      <dgm:t>
        <a:bodyPr/>
        <a:lstStyle/>
        <a:p>
          <a:endParaRPr lang="en-AU"/>
        </a:p>
      </dgm:t>
    </dgm:pt>
    <dgm:pt modelId="{D234A2BC-500C-4E6F-8ED8-445D65C254ED}" type="pres">
      <dgm:prSet presAssocID="{CC23EAB3-9049-4A73-BD41-0349C08A5B81}" presName="linear" presStyleCnt="0">
        <dgm:presLayoutVars>
          <dgm:animLvl val="lvl"/>
          <dgm:resizeHandles val="exact"/>
        </dgm:presLayoutVars>
      </dgm:prSet>
      <dgm:spPr/>
    </dgm:pt>
    <dgm:pt modelId="{4DAF5A4A-B2E3-4884-A50B-C52A003E7DE8}" type="pres">
      <dgm:prSet presAssocID="{7B6C6026-AEB3-4824-B27D-1F3546583C15}" presName="parentText" presStyleLbl="node1" presStyleIdx="0" presStyleCnt="6">
        <dgm:presLayoutVars>
          <dgm:chMax val="0"/>
          <dgm:bulletEnabled val="1"/>
        </dgm:presLayoutVars>
      </dgm:prSet>
      <dgm:spPr/>
    </dgm:pt>
    <dgm:pt modelId="{4CB72026-8857-4ADF-8D21-FFA03EE0086C}" type="pres">
      <dgm:prSet presAssocID="{E2547604-0845-4600-8A59-CE6331E84A79}" presName="spacer" presStyleCnt="0"/>
      <dgm:spPr/>
    </dgm:pt>
    <dgm:pt modelId="{A58E244F-2964-4165-9A50-CB8CA4F41036}" type="pres">
      <dgm:prSet presAssocID="{D6086D81-C4FA-44D4-8486-77604012C12E}" presName="parentText" presStyleLbl="node1" presStyleIdx="1" presStyleCnt="6">
        <dgm:presLayoutVars>
          <dgm:chMax val="0"/>
          <dgm:bulletEnabled val="1"/>
        </dgm:presLayoutVars>
      </dgm:prSet>
      <dgm:spPr/>
    </dgm:pt>
    <dgm:pt modelId="{22E18195-E4C3-4F04-98BD-59AB72A95500}" type="pres">
      <dgm:prSet presAssocID="{D293BFCE-A532-49F7-9274-C7ADE033F301}" presName="spacer" presStyleCnt="0"/>
      <dgm:spPr/>
    </dgm:pt>
    <dgm:pt modelId="{81EF9BA8-0535-484A-822A-10230113D545}" type="pres">
      <dgm:prSet presAssocID="{2A2FA236-FC62-434C-B01F-CA66A4549B04}" presName="parentText" presStyleLbl="node1" presStyleIdx="2" presStyleCnt="6">
        <dgm:presLayoutVars>
          <dgm:chMax val="0"/>
          <dgm:bulletEnabled val="1"/>
        </dgm:presLayoutVars>
      </dgm:prSet>
      <dgm:spPr/>
    </dgm:pt>
    <dgm:pt modelId="{4DCDC7E6-EC18-41CD-A7A8-99AA10AAE529}" type="pres">
      <dgm:prSet presAssocID="{72642297-CECC-470F-AA93-05EE73B84B9F}" presName="spacer" presStyleCnt="0"/>
      <dgm:spPr/>
    </dgm:pt>
    <dgm:pt modelId="{318EC59C-32CD-4E1E-9563-06AE1A0D6472}" type="pres">
      <dgm:prSet presAssocID="{6DA5101B-2F51-4E00-AAA3-CF4DB92C95FE}" presName="parentText" presStyleLbl="node1" presStyleIdx="3" presStyleCnt="6">
        <dgm:presLayoutVars>
          <dgm:chMax val="0"/>
          <dgm:bulletEnabled val="1"/>
        </dgm:presLayoutVars>
      </dgm:prSet>
      <dgm:spPr/>
    </dgm:pt>
    <dgm:pt modelId="{ECD41C2A-D4E7-4FC5-B80B-29F6587D97DD}" type="pres">
      <dgm:prSet presAssocID="{F1B9C4A9-43F3-4150-9606-2F26E1FDD4C7}" presName="spacer" presStyleCnt="0"/>
      <dgm:spPr/>
    </dgm:pt>
    <dgm:pt modelId="{F73FDA82-FAB8-4E4F-9AFE-E1C7FB8C3992}" type="pres">
      <dgm:prSet presAssocID="{AE45B4D4-0A8D-44D2-8783-F827DA68448C}" presName="parentText" presStyleLbl="node1" presStyleIdx="4" presStyleCnt="6">
        <dgm:presLayoutVars>
          <dgm:chMax val="0"/>
          <dgm:bulletEnabled val="1"/>
        </dgm:presLayoutVars>
      </dgm:prSet>
      <dgm:spPr/>
    </dgm:pt>
    <dgm:pt modelId="{3E87BC50-46C3-4E89-83A0-82E90C4ACCEC}" type="pres">
      <dgm:prSet presAssocID="{A4C436A5-E854-4441-8B92-842551B92959}" presName="spacer" presStyleCnt="0"/>
      <dgm:spPr/>
    </dgm:pt>
    <dgm:pt modelId="{B53F12EA-E047-4E91-933C-EB9415064BEE}" type="pres">
      <dgm:prSet presAssocID="{815E8251-C4F7-48F7-A852-329287D910E9}" presName="parentText" presStyleLbl="node1" presStyleIdx="5" presStyleCnt="6">
        <dgm:presLayoutVars>
          <dgm:chMax val="0"/>
          <dgm:bulletEnabled val="1"/>
        </dgm:presLayoutVars>
      </dgm:prSet>
      <dgm:spPr/>
    </dgm:pt>
  </dgm:ptLst>
  <dgm:cxnLst>
    <dgm:cxn modelId="{684A070D-D619-4705-AD70-E9ACAEB71F9F}" type="presOf" srcId="{AE45B4D4-0A8D-44D2-8783-F827DA68448C}" destId="{F73FDA82-FAB8-4E4F-9AFE-E1C7FB8C3992}" srcOrd="0" destOrd="0" presId="urn:microsoft.com/office/officeart/2005/8/layout/vList2"/>
    <dgm:cxn modelId="{9A8F022A-2D55-40D4-A4DE-43884E61976C}" srcId="{CC23EAB3-9049-4A73-BD41-0349C08A5B81}" destId="{7B6C6026-AEB3-4824-B27D-1F3546583C15}" srcOrd="0" destOrd="0" parTransId="{11D91E4D-7FF1-48EA-9754-CB7D5C591F8B}" sibTransId="{E2547604-0845-4600-8A59-CE6331E84A79}"/>
    <dgm:cxn modelId="{8E740160-08B9-48B6-B412-6B3DB4CD3CD8}" srcId="{CC23EAB3-9049-4A73-BD41-0349C08A5B81}" destId="{6DA5101B-2F51-4E00-AAA3-CF4DB92C95FE}" srcOrd="3" destOrd="0" parTransId="{C206C563-807D-4523-B27A-1797673A47C0}" sibTransId="{F1B9C4A9-43F3-4150-9606-2F26E1FDD4C7}"/>
    <dgm:cxn modelId="{15B70941-1B7D-4034-9117-FFE99E0E9C3C}" type="presOf" srcId="{815E8251-C4F7-48F7-A852-329287D910E9}" destId="{B53F12EA-E047-4E91-933C-EB9415064BEE}" srcOrd="0" destOrd="0" presId="urn:microsoft.com/office/officeart/2005/8/layout/vList2"/>
    <dgm:cxn modelId="{E7277D50-C509-4095-AA1E-9D7D41881C19}" type="presOf" srcId="{6DA5101B-2F51-4E00-AAA3-CF4DB92C95FE}" destId="{318EC59C-32CD-4E1E-9563-06AE1A0D6472}" srcOrd="0" destOrd="0" presId="urn:microsoft.com/office/officeart/2005/8/layout/vList2"/>
    <dgm:cxn modelId="{FE7C1D76-47BA-42CB-BC72-DC21D7D81270}" type="presOf" srcId="{7B6C6026-AEB3-4824-B27D-1F3546583C15}" destId="{4DAF5A4A-B2E3-4884-A50B-C52A003E7DE8}" srcOrd="0" destOrd="0" presId="urn:microsoft.com/office/officeart/2005/8/layout/vList2"/>
    <dgm:cxn modelId="{C2CE267E-1F8A-42B3-B323-3D22E3E187AB}" srcId="{CC23EAB3-9049-4A73-BD41-0349C08A5B81}" destId="{D6086D81-C4FA-44D4-8486-77604012C12E}" srcOrd="1" destOrd="0" parTransId="{96E0622B-4CCC-407F-B1AC-5838CA570554}" sibTransId="{D293BFCE-A532-49F7-9274-C7ADE033F301}"/>
    <dgm:cxn modelId="{05B5C0A1-9E1B-404B-A8E6-E6E0EFB788AD}" srcId="{CC23EAB3-9049-4A73-BD41-0349C08A5B81}" destId="{AE45B4D4-0A8D-44D2-8783-F827DA68448C}" srcOrd="4" destOrd="0" parTransId="{88383ED3-46A0-495D-B8CB-01D4BD593F1D}" sibTransId="{A4C436A5-E854-4441-8B92-842551B92959}"/>
    <dgm:cxn modelId="{FE3EAEA2-EE90-4C16-A070-DE37FB94D908}" type="presOf" srcId="{CC23EAB3-9049-4A73-BD41-0349C08A5B81}" destId="{D234A2BC-500C-4E6F-8ED8-445D65C254ED}" srcOrd="0" destOrd="0" presId="urn:microsoft.com/office/officeart/2005/8/layout/vList2"/>
    <dgm:cxn modelId="{FBD1C1A4-D254-4749-A5F4-8C156AAB45D1}" srcId="{CC23EAB3-9049-4A73-BD41-0349C08A5B81}" destId="{815E8251-C4F7-48F7-A852-329287D910E9}" srcOrd="5" destOrd="0" parTransId="{CB871A20-5829-4169-8000-1791A5272247}" sibTransId="{EF5549E9-F617-47B7-A01E-BC4ACAD05130}"/>
    <dgm:cxn modelId="{2C94FAB5-D524-4131-88E1-4B4FABAB5077}" type="presOf" srcId="{2A2FA236-FC62-434C-B01F-CA66A4549B04}" destId="{81EF9BA8-0535-484A-822A-10230113D545}" srcOrd="0" destOrd="0" presId="urn:microsoft.com/office/officeart/2005/8/layout/vList2"/>
    <dgm:cxn modelId="{299524BD-B736-40BF-9C92-9D7E6B573AFA}" srcId="{CC23EAB3-9049-4A73-BD41-0349C08A5B81}" destId="{2A2FA236-FC62-434C-B01F-CA66A4549B04}" srcOrd="2" destOrd="0" parTransId="{2865B6A0-2827-4C03-AC01-B7205F7BF553}" sibTransId="{72642297-CECC-470F-AA93-05EE73B84B9F}"/>
    <dgm:cxn modelId="{A08350CD-D1EE-4583-AAB0-5FE2853E74C3}" type="presOf" srcId="{D6086D81-C4FA-44D4-8486-77604012C12E}" destId="{A58E244F-2964-4165-9A50-CB8CA4F41036}" srcOrd="0" destOrd="0" presId="urn:microsoft.com/office/officeart/2005/8/layout/vList2"/>
    <dgm:cxn modelId="{3A49ADB4-F7DA-4D23-A80B-67DA6525ED6F}" type="presParOf" srcId="{D234A2BC-500C-4E6F-8ED8-445D65C254ED}" destId="{4DAF5A4A-B2E3-4884-A50B-C52A003E7DE8}" srcOrd="0" destOrd="0" presId="urn:microsoft.com/office/officeart/2005/8/layout/vList2"/>
    <dgm:cxn modelId="{C64B248F-3D34-4FB2-BBAF-2A2D4A22508B}" type="presParOf" srcId="{D234A2BC-500C-4E6F-8ED8-445D65C254ED}" destId="{4CB72026-8857-4ADF-8D21-FFA03EE0086C}" srcOrd="1" destOrd="0" presId="urn:microsoft.com/office/officeart/2005/8/layout/vList2"/>
    <dgm:cxn modelId="{C4AC7A98-347B-4A3A-8B70-A6D6BF7D5E06}" type="presParOf" srcId="{D234A2BC-500C-4E6F-8ED8-445D65C254ED}" destId="{A58E244F-2964-4165-9A50-CB8CA4F41036}" srcOrd="2" destOrd="0" presId="urn:microsoft.com/office/officeart/2005/8/layout/vList2"/>
    <dgm:cxn modelId="{2C934115-4A07-493B-8636-EE96DA101438}" type="presParOf" srcId="{D234A2BC-500C-4E6F-8ED8-445D65C254ED}" destId="{22E18195-E4C3-4F04-98BD-59AB72A95500}" srcOrd="3" destOrd="0" presId="urn:microsoft.com/office/officeart/2005/8/layout/vList2"/>
    <dgm:cxn modelId="{287A35CC-BB66-4A54-B1FC-3EC34227DCD7}" type="presParOf" srcId="{D234A2BC-500C-4E6F-8ED8-445D65C254ED}" destId="{81EF9BA8-0535-484A-822A-10230113D545}" srcOrd="4" destOrd="0" presId="urn:microsoft.com/office/officeart/2005/8/layout/vList2"/>
    <dgm:cxn modelId="{A914C00D-650D-4700-BC74-C66A1E102B33}" type="presParOf" srcId="{D234A2BC-500C-4E6F-8ED8-445D65C254ED}" destId="{4DCDC7E6-EC18-41CD-A7A8-99AA10AAE529}" srcOrd="5" destOrd="0" presId="urn:microsoft.com/office/officeart/2005/8/layout/vList2"/>
    <dgm:cxn modelId="{984B2E32-0420-4F48-86AC-9BC290F51302}" type="presParOf" srcId="{D234A2BC-500C-4E6F-8ED8-445D65C254ED}" destId="{318EC59C-32CD-4E1E-9563-06AE1A0D6472}" srcOrd="6" destOrd="0" presId="urn:microsoft.com/office/officeart/2005/8/layout/vList2"/>
    <dgm:cxn modelId="{0BE85DDD-0BCB-479F-A86F-8E008D7C5AA9}" type="presParOf" srcId="{D234A2BC-500C-4E6F-8ED8-445D65C254ED}" destId="{ECD41C2A-D4E7-4FC5-B80B-29F6587D97DD}" srcOrd="7" destOrd="0" presId="urn:microsoft.com/office/officeart/2005/8/layout/vList2"/>
    <dgm:cxn modelId="{12EE4DBF-6D40-456C-A3E3-09DDB1F8BFF3}" type="presParOf" srcId="{D234A2BC-500C-4E6F-8ED8-445D65C254ED}" destId="{F73FDA82-FAB8-4E4F-9AFE-E1C7FB8C3992}" srcOrd="8" destOrd="0" presId="urn:microsoft.com/office/officeart/2005/8/layout/vList2"/>
    <dgm:cxn modelId="{2DC10FE9-0715-44CF-9BD3-C0B7144BE990}" type="presParOf" srcId="{D234A2BC-500C-4E6F-8ED8-445D65C254ED}" destId="{3E87BC50-46C3-4E89-83A0-82E90C4ACCEC}" srcOrd="9" destOrd="0" presId="urn:microsoft.com/office/officeart/2005/8/layout/vList2"/>
    <dgm:cxn modelId="{E6224BFC-3E1C-42BA-A9CF-012DEAC3F4E8}" type="presParOf" srcId="{D234A2BC-500C-4E6F-8ED8-445D65C254ED}" destId="{B53F12EA-E047-4E91-933C-EB9415064BE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056357-628E-4F11-BE16-7FB66D20DED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248BDAD1-09C3-4B04-AFE7-AF9C66324989}">
      <dgm:prSet/>
      <dgm:spPr/>
      <dgm:t>
        <a:bodyPr/>
        <a:lstStyle/>
        <a:p>
          <a:r>
            <a:rPr lang="en-AU" dirty="0"/>
            <a:t>Development workflow</a:t>
          </a:r>
        </a:p>
      </dgm:t>
    </dgm:pt>
    <dgm:pt modelId="{D5B996CE-63A7-4B37-8AE2-5192680FF426}" type="parTrans" cxnId="{E645CC76-F123-4C09-9154-1C748727C941}">
      <dgm:prSet/>
      <dgm:spPr/>
      <dgm:t>
        <a:bodyPr/>
        <a:lstStyle/>
        <a:p>
          <a:endParaRPr lang="en-AU"/>
        </a:p>
      </dgm:t>
    </dgm:pt>
    <dgm:pt modelId="{DE09A093-1EE6-4F13-BBDE-7592ACB20159}" type="sibTrans" cxnId="{E645CC76-F123-4C09-9154-1C748727C941}">
      <dgm:prSet/>
      <dgm:spPr/>
      <dgm:t>
        <a:bodyPr/>
        <a:lstStyle/>
        <a:p>
          <a:endParaRPr lang="en-AU"/>
        </a:p>
      </dgm:t>
    </dgm:pt>
    <dgm:pt modelId="{E643541D-E870-4784-B2B7-9F25F0268E43}">
      <dgm:prSet/>
      <dgm:spPr/>
      <dgm:t>
        <a:bodyPr/>
        <a:lstStyle/>
        <a:p>
          <a:r>
            <a:rPr lang="en-AU" dirty="0"/>
            <a:t>Pipeline configuration</a:t>
          </a:r>
        </a:p>
      </dgm:t>
    </dgm:pt>
    <dgm:pt modelId="{B2456F1A-3A77-4530-9907-7F96F530F187}" type="parTrans" cxnId="{8CF36E8D-0570-46E3-8FCA-37E645862DF2}">
      <dgm:prSet/>
      <dgm:spPr/>
      <dgm:t>
        <a:bodyPr/>
        <a:lstStyle/>
        <a:p>
          <a:endParaRPr lang="en-AU"/>
        </a:p>
      </dgm:t>
    </dgm:pt>
    <dgm:pt modelId="{FBB1E9BF-A098-489A-ABCC-4D2780E3DB82}" type="sibTrans" cxnId="{8CF36E8D-0570-46E3-8FCA-37E645862DF2}">
      <dgm:prSet/>
      <dgm:spPr/>
      <dgm:t>
        <a:bodyPr/>
        <a:lstStyle/>
        <a:p>
          <a:endParaRPr lang="en-AU"/>
        </a:p>
      </dgm:t>
    </dgm:pt>
    <dgm:pt modelId="{6AE06722-C1A0-4535-9B76-25F8202FEA50}">
      <dgm:prSet/>
      <dgm:spPr/>
      <dgm:t>
        <a:bodyPr/>
        <a:lstStyle/>
        <a:p>
          <a:r>
            <a:rPr lang="en-AU" dirty="0"/>
            <a:t>Feedback and analysis</a:t>
          </a:r>
        </a:p>
      </dgm:t>
    </dgm:pt>
    <dgm:pt modelId="{59674C8D-F510-4C4B-B59E-66D3B9E01C5B}" type="parTrans" cxnId="{E83D1479-7663-4259-9655-A0B9033B0578}">
      <dgm:prSet/>
      <dgm:spPr/>
      <dgm:t>
        <a:bodyPr/>
        <a:lstStyle/>
        <a:p>
          <a:endParaRPr lang="en-AU"/>
        </a:p>
      </dgm:t>
    </dgm:pt>
    <dgm:pt modelId="{8693DAF9-E1C9-4CFC-B6C3-85861A21787D}" type="sibTrans" cxnId="{E83D1479-7663-4259-9655-A0B9033B0578}">
      <dgm:prSet/>
      <dgm:spPr/>
      <dgm:t>
        <a:bodyPr/>
        <a:lstStyle/>
        <a:p>
          <a:endParaRPr lang="en-AU"/>
        </a:p>
      </dgm:t>
    </dgm:pt>
    <dgm:pt modelId="{6A4BC72E-4CCC-4B96-8FC7-98D68A0711D1}">
      <dgm:prSet/>
      <dgm:spPr/>
      <dgm:t>
        <a:bodyPr/>
        <a:lstStyle/>
        <a:p>
          <a:r>
            <a:rPr lang="en-AU" dirty="0"/>
            <a:t>Scalability maintenance</a:t>
          </a:r>
        </a:p>
      </dgm:t>
    </dgm:pt>
    <dgm:pt modelId="{518177FC-1EAA-4047-953A-FB098856C15E}" type="parTrans" cxnId="{BC3C2898-6947-4F9B-AAF5-86FD16FB15D3}">
      <dgm:prSet/>
      <dgm:spPr/>
      <dgm:t>
        <a:bodyPr/>
        <a:lstStyle/>
        <a:p>
          <a:endParaRPr lang="en-AU"/>
        </a:p>
      </dgm:t>
    </dgm:pt>
    <dgm:pt modelId="{10A5A8CF-7817-4A66-85FE-2A1C6086C784}" type="sibTrans" cxnId="{BC3C2898-6947-4F9B-AAF5-86FD16FB15D3}">
      <dgm:prSet/>
      <dgm:spPr/>
      <dgm:t>
        <a:bodyPr/>
        <a:lstStyle/>
        <a:p>
          <a:endParaRPr lang="en-AU"/>
        </a:p>
      </dgm:t>
    </dgm:pt>
    <dgm:pt modelId="{676C5A13-2874-458E-8C82-AF22D546978C}">
      <dgm:prSet/>
      <dgm:spPr/>
      <dgm:t>
        <a:bodyPr/>
        <a:lstStyle/>
        <a:p>
          <a:r>
            <a:rPr lang="en-AU" dirty="0"/>
            <a:t>Security</a:t>
          </a:r>
        </a:p>
      </dgm:t>
    </dgm:pt>
    <dgm:pt modelId="{275FBFDF-6DF0-4767-92DF-207626363D8A}" type="parTrans" cxnId="{08934247-7DFE-44CB-A91E-F911D8787B20}">
      <dgm:prSet/>
      <dgm:spPr/>
      <dgm:t>
        <a:bodyPr/>
        <a:lstStyle/>
        <a:p>
          <a:endParaRPr lang="en-AU"/>
        </a:p>
      </dgm:t>
    </dgm:pt>
    <dgm:pt modelId="{46C2865E-BB53-42C0-8C82-D7095AB127C1}" type="sibTrans" cxnId="{08934247-7DFE-44CB-A91E-F911D8787B20}">
      <dgm:prSet/>
      <dgm:spPr/>
      <dgm:t>
        <a:bodyPr/>
        <a:lstStyle/>
        <a:p>
          <a:endParaRPr lang="en-AU"/>
        </a:p>
      </dgm:t>
    </dgm:pt>
    <dgm:pt modelId="{741F05C0-F26B-4B3A-BB3D-604F1934BB94}">
      <dgm:prSet/>
      <dgm:spPr/>
      <dgm:t>
        <a:bodyPr/>
        <a:lstStyle/>
        <a:p>
          <a:r>
            <a:rPr lang="en-AU" dirty="0"/>
            <a:t>Cost efficiency</a:t>
          </a:r>
        </a:p>
      </dgm:t>
    </dgm:pt>
    <dgm:pt modelId="{DF39B6F3-E1DB-46F7-A9C8-F23CD35233AA}" type="parTrans" cxnId="{3CCD7CDC-25AF-4D3C-80A0-934BC776E9DD}">
      <dgm:prSet/>
      <dgm:spPr/>
      <dgm:t>
        <a:bodyPr/>
        <a:lstStyle/>
        <a:p>
          <a:endParaRPr lang="en-AU"/>
        </a:p>
      </dgm:t>
    </dgm:pt>
    <dgm:pt modelId="{22E0B234-4C7F-4068-B355-F8EBE0D22028}" type="sibTrans" cxnId="{3CCD7CDC-25AF-4D3C-80A0-934BC776E9DD}">
      <dgm:prSet/>
      <dgm:spPr/>
      <dgm:t>
        <a:bodyPr/>
        <a:lstStyle/>
        <a:p>
          <a:endParaRPr lang="en-AU"/>
        </a:p>
      </dgm:t>
    </dgm:pt>
    <dgm:pt modelId="{8DBF3DA4-E872-42E9-A0D2-3B61BDE93AA5}">
      <dgm:prSet/>
      <dgm:spPr/>
      <dgm:t>
        <a:bodyPr/>
        <a:lstStyle/>
        <a:p>
          <a:r>
            <a:rPr lang="en-AU" dirty="0"/>
            <a:t>Usability and support</a:t>
          </a:r>
        </a:p>
      </dgm:t>
    </dgm:pt>
    <dgm:pt modelId="{A7555601-B481-4E14-8C56-139B281A38D8}" type="parTrans" cxnId="{7A8AFD4A-EEE7-462F-9983-D5C934412138}">
      <dgm:prSet/>
      <dgm:spPr/>
      <dgm:t>
        <a:bodyPr/>
        <a:lstStyle/>
        <a:p>
          <a:endParaRPr lang="en-AU"/>
        </a:p>
      </dgm:t>
    </dgm:pt>
    <dgm:pt modelId="{6D811CE5-DF91-4DEE-8DA1-3856231A478E}" type="sibTrans" cxnId="{7A8AFD4A-EEE7-462F-9983-D5C934412138}">
      <dgm:prSet/>
      <dgm:spPr/>
      <dgm:t>
        <a:bodyPr/>
        <a:lstStyle/>
        <a:p>
          <a:endParaRPr lang="en-AU"/>
        </a:p>
      </dgm:t>
    </dgm:pt>
    <dgm:pt modelId="{8522F583-BFE9-4504-AD4B-20B76ED36F92}">
      <dgm:prSet/>
      <dgm:spPr/>
      <dgm:t>
        <a:bodyPr/>
        <a:lstStyle/>
        <a:p>
          <a:r>
            <a:rPr lang="en-AU" dirty="0"/>
            <a:t>Hosting model</a:t>
          </a:r>
        </a:p>
      </dgm:t>
    </dgm:pt>
    <dgm:pt modelId="{F150F7D1-2576-4004-A449-820CB677CD07}" type="parTrans" cxnId="{D8595188-F9CE-4877-A4C1-D60E9F3CF352}">
      <dgm:prSet/>
      <dgm:spPr/>
      <dgm:t>
        <a:bodyPr/>
        <a:lstStyle/>
        <a:p>
          <a:endParaRPr lang="en-AU"/>
        </a:p>
      </dgm:t>
    </dgm:pt>
    <dgm:pt modelId="{09A118EF-3F86-4D46-BC72-F0AA3E1E4DDF}" type="sibTrans" cxnId="{D8595188-F9CE-4877-A4C1-D60E9F3CF352}">
      <dgm:prSet/>
      <dgm:spPr/>
      <dgm:t>
        <a:bodyPr/>
        <a:lstStyle/>
        <a:p>
          <a:endParaRPr lang="en-AU"/>
        </a:p>
      </dgm:t>
    </dgm:pt>
    <dgm:pt modelId="{6D631669-8768-496B-B35F-868B9A4A5998}" type="pres">
      <dgm:prSet presAssocID="{38056357-628E-4F11-BE16-7FB66D20DED8}" presName="diagram" presStyleCnt="0">
        <dgm:presLayoutVars>
          <dgm:dir/>
          <dgm:resizeHandles val="exact"/>
        </dgm:presLayoutVars>
      </dgm:prSet>
      <dgm:spPr/>
    </dgm:pt>
    <dgm:pt modelId="{CA299D1E-1684-4853-90C6-E66F5B814AD2}" type="pres">
      <dgm:prSet presAssocID="{248BDAD1-09C3-4B04-AFE7-AF9C66324989}" presName="node" presStyleLbl="node1" presStyleIdx="0" presStyleCnt="8">
        <dgm:presLayoutVars>
          <dgm:bulletEnabled val="1"/>
        </dgm:presLayoutVars>
      </dgm:prSet>
      <dgm:spPr/>
    </dgm:pt>
    <dgm:pt modelId="{45B7C95C-E657-40F3-993C-92FE9D18C46C}" type="pres">
      <dgm:prSet presAssocID="{DE09A093-1EE6-4F13-BBDE-7592ACB20159}" presName="sibTrans" presStyleCnt="0"/>
      <dgm:spPr/>
    </dgm:pt>
    <dgm:pt modelId="{59C62A12-2866-46DE-80EF-B95B75192FC2}" type="pres">
      <dgm:prSet presAssocID="{E643541D-E870-4784-B2B7-9F25F0268E43}" presName="node" presStyleLbl="node1" presStyleIdx="1" presStyleCnt="8">
        <dgm:presLayoutVars>
          <dgm:bulletEnabled val="1"/>
        </dgm:presLayoutVars>
      </dgm:prSet>
      <dgm:spPr/>
    </dgm:pt>
    <dgm:pt modelId="{2488EB29-EB79-4475-8B82-AC5FF7643D1F}" type="pres">
      <dgm:prSet presAssocID="{FBB1E9BF-A098-489A-ABCC-4D2780E3DB82}" presName="sibTrans" presStyleCnt="0"/>
      <dgm:spPr/>
    </dgm:pt>
    <dgm:pt modelId="{049658D8-54D9-47B3-9E94-0390D7FE2E93}" type="pres">
      <dgm:prSet presAssocID="{6AE06722-C1A0-4535-9B76-25F8202FEA50}" presName="node" presStyleLbl="node1" presStyleIdx="2" presStyleCnt="8">
        <dgm:presLayoutVars>
          <dgm:bulletEnabled val="1"/>
        </dgm:presLayoutVars>
      </dgm:prSet>
      <dgm:spPr/>
    </dgm:pt>
    <dgm:pt modelId="{64DE5CD8-BC59-4432-8B8B-E184FA213E81}" type="pres">
      <dgm:prSet presAssocID="{8693DAF9-E1C9-4CFC-B6C3-85861A21787D}" presName="sibTrans" presStyleCnt="0"/>
      <dgm:spPr/>
    </dgm:pt>
    <dgm:pt modelId="{F1E93B76-6312-4948-A213-F37BD8AEF65A}" type="pres">
      <dgm:prSet presAssocID="{6A4BC72E-4CCC-4B96-8FC7-98D68A0711D1}" presName="node" presStyleLbl="node1" presStyleIdx="3" presStyleCnt="8">
        <dgm:presLayoutVars>
          <dgm:bulletEnabled val="1"/>
        </dgm:presLayoutVars>
      </dgm:prSet>
      <dgm:spPr/>
    </dgm:pt>
    <dgm:pt modelId="{49E76D18-18A3-4C00-BADA-F2DEBD368BAA}" type="pres">
      <dgm:prSet presAssocID="{10A5A8CF-7817-4A66-85FE-2A1C6086C784}" presName="sibTrans" presStyleCnt="0"/>
      <dgm:spPr/>
    </dgm:pt>
    <dgm:pt modelId="{9E7DEBDC-D45A-4AF2-86F2-9A41045F577C}" type="pres">
      <dgm:prSet presAssocID="{676C5A13-2874-458E-8C82-AF22D546978C}" presName="node" presStyleLbl="node1" presStyleIdx="4" presStyleCnt="8">
        <dgm:presLayoutVars>
          <dgm:bulletEnabled val="1"/>
        </dgm:presLayoutVars>
      </dgm:prSet>
      <dgm:spPr/>
    </dgm:pt>
    <dgm:pt modelId="{415F685B-FDAB-4DBA-A562-5DE4E5DD497C}" type="pres">
      <dgm:prSet presAssocID="{46C2865E-BB53-42C0-8C82-D7095AB127C1}" presName="sibTrans" presStyleCnt="0"/>
      <dgm:spPr/>
    </dgm:pt>
    <dgm:pt modelId="{0ECE8462-877A-46ED-BAD4-A90C3E7829E5}" type="pres">
      <dgm:prSet presAssocID="{741F05C0-F26B-4B3A-BB3D-604F1934BB94}" presName="node" presStyleLbl="node1" presStyleIdx="5" presStyleCnt="8">
        <dgm:presLayoutVars>
          <dgm:bulletEnabled val="1"/>
        </dgm:presLayoutVars>
      </dgm:prSet>
      <dgm:spPr/>
    </dgm:pt>
    <dgm:pt modelId="{3FC48174-06D9-4C40-944B-043AACF7226A}" type="pres">
      <dgm:prSet presAssocID="{22E0B234-4C7F-4068-B355-F8EBE0D22028}" presName="sibTrans" presStyleCnt="0"/>
      <dgm:spPr/>
    </dgm:pt>
    <dgm:pt modelId="{62C118BB-D778-4828-8C35-AAB6EC8B91B8}" type="pres">
      <dgm:prSet presAssocID="{8DBF3DA4-E872-42E9-A0D2-3B61BDE93AA5}" presName="node" presStyleLbl="node1" presStyleIdx="6" presStyleCnt="8">
        <dgm:presLayoutVars>
          <dgm:bulletEnabled val="1"/>
        </dgm:presLayoutVars>
      </dgm:prSet>
      <dgm:spPr/>
    </dgm:pt>
    <dgm:pt modelId="{4F55C1EB-379D-469B-BFEC-02AF79FC3247}" type="pres">
      <dgm:prSet presAssocID="{6D811CE5-DF91-4DEE-8DA1-3856231A478E}" presName="sibTrans" presStyleCnt="0"/>
      <dgm:spPr/>
    </dgm:pt>
    <dgm:pt modelId="{D6FB5C2C-FE80-4AAE-AB6B-8B2DF123F6CD}" type="pres">
      <dgm:prSet presAssocID="{8522F583-BFE9-4504-AD4B-20B76ED36F92}" presName="node" presStyleLbl="node1" presStyleIdx="7" presStyleCnt="8">
        <dgm:presLayoutVars>
          <dgm:bulletEnabled val="1"/>
        </dgm:presLayoutVars>
      </dgm:prSet>
      <dgm:spPr/>
    </dgm:pt>
  </dgm:ptLst>
  <dgm:cxnLst>
    <dgm:cxn modelId="{9A248428-8F2C-478C-B5AB-0A2D53D93E4E}" type="presOf" srcId="{8DBF3DA4-E872-42E9-A0D2-3B61BDE93AA5}" destId="{62C118BB-D778-4828-8C35-AAB6EC8B91B8}" srcOrd="0" destOrd="0" presId="urn:microsoft.com/office/officeart/2005/8/layout/default"/>
    <dgm:cxn modelId="{7C515F2E-361A-4DE7-AC48-8B8DB7992357}" type="presOf" srcId="{38056357-628E-4F11-BE16-7FB66D20DED8}" destId="{6D631669-8768-496B-B35F-868B9A4A5998}" srcOrd="0" destOrd="0" presId="urn:microsoft.com/office/officeart/2005/8/layout/default"/>
    <dgm:cxn modelId="{08934247-7DFE-44CB-A91E-F911D8787B20}" srcId="{38056357-628E-4F11-BE16-7FB66D20DED8}" destId="{676C5A13-2874-458E-8C82-AF22D546978C}" srcOrd="4" destOrd="0" parTransId="{275FBFDF-6DF0-4767-92DF-207626363D8A}" sibTransId="{46C2865E-BB53-42C0-8C82-D7095AB127C1}"/>
    <dgm:cxn modelId="{7A8AFD4A-EEE7-462F-9983-D5C934412138}" srcId="{38056357-628E-4F11-BE16-7FB66D20DED8}" destId="{8DBF3DA4-E872-42E9-A0D2-3B61BDE93AA5}" srcOrd="6" destOrd="0" parTransId="{A7555601-B481-4E14-8C56-139B281A38D8}" sibTransId="{6D811CE5-DF91-4DEE-8DA1-3856231A478E}"/>
    <dgm:cxn modelId="{51229C4B-17C3-46A3-AB9B-FAEEE96281EA}" type="presOf" srcId="{6A4BC72E-4CCC-4B96-8FC7-98D68A0711D1}" destId="{F1E93B76-6312-4948-A213-F37BD8AEF65A}" srcOrd="0" destOrd="0" presId="urn:microsoft.com/office/officeart/2005/8/layout/default"/>
    <dgm:cxn modelId="{E645CC76-F123-4C09-9154-1C748727C941}" srcId="{38056357-628E-4F11-BE16-7FB66D20DED8}" destId="{248BDAD1-09C3-4B04-AFE7-AF9C66324989}" srcOrd="0" destOrd="0" parTransId="{D5B996CE-63A7-4B37-8AE2-5192680FF426}" sibTransId="{DE09A093-1EE6-4F13-BBDE-7592ACB20159}"/>
    <dgm:cxn modelId="{E83D1479-7663-4259-9655-A0B9033B0578}" srcId="{38056357-628E-4F11-BE16-7FB66D20DED8}" destId="{6AE06722-C1A0-4535-9B76-25F8202FEA50}" srcOrd="2" destOrd="0" parTransId="{59674C8D-F510-4C4B-B59E-66D3B9E01C5B}" sibTransId="{8693DAF9-E1C9-4CFC-B6C3-85861A21787D}"/>
    <dgm:cxn modelId="{D8595188-F9CE-4877-A4C1-D60E9F3CF352}" srcId="{38056357-628E-4F11-BE16-7FB66D20DED8}" destId="{8522F583-BFE9-4504-AD4B-20B76ED36F92}" srcOrd="7" destOrd="0" parTransId="{F150F7D1-2576-4004-A449-820CB677CD07}" sibTransId="{09A118EF-3F86-4D46-BC72-F0AA3E1E4DDF}"/>
    <dgm:cxn modelId="{8CF36E8D-0570-46E3-8FCA-37E645862DF2}" srcId="{38056357-628E-4F11-BE16-7FB66D20DED8}" destId="{E643541D-E870-4784-B2B7-9F25F0268E43}" srcOrd="1" destOrd="0" parTransId="{B2456F1A-3A77-4530-9907-7F96F530F187}" sibTransId="{FBB1E9BF-A098-489A-ABCC-4D2780E3DB82}"/>
    <dgm:cxn modelId="{BC3C2898-6947-4F9B-AAF5-86FD16FB15D3}" srcId="{38056357-628E-4F11-BE16-7FB66D20DED8}" destId="{6A4BC72E-4CCC-4B96-8FC7-98D68A0711D1}" srcOrd="3" destOrd="0" parTransId="{518177FC-1EAA-4047-953A-FB098856C15E}" sibTransId="{10A5A8CF-7817-4A66-85FE-2A1C6086C784}"/>
    <dgm:cxn modelId="{6D974FAA-1094-4A47-A785-24A86A43A943}" type="presOf" srcId="{741F05C0-F26B-4B3A-BB3D-604F1934BB94}" destId="{0ECE8462-877A-46ED-BAD4-A90C3E7829E5}" srcOrd="0" destOrd="0" presId="urn:microsoft.com/office/officeart/2005/8/layout/default"/>
    <dgm:cxn modelId="{44BFE2B2-097C-4499-BE60-1DB1005DC412}" type="presOf" srcId="{6AE06722-C1A0-4535-9B76-25F8202FEA50}" destId="{049658D8-54D9-47B3-9E94-0390D7FE2E93}" srcOrd="0" destOrd="0" presId="urn:microsoft.com/office/officeart/2005/8/layout/default"/>
    <dgm:cxn modelId="{044AD6CE-3FA9-4038-ABA4-F9248345738F}" type="presOf" srcId="{248BDAD1-09C3-4B04-AFE7-AF9C66324989}" destId="{CA299D1E-1684-4853-90C6-E66F5B814AD2}" srcOrd="0" destOrd="0" presId="urn:microsoft.com/office/officeart/2005/8/layout/default"/>
    <dgm:cxn modelId="{3CCD7CDC-25AF-4D3C-80A0-934BC776E9DD}" srcId="{38056357-628E-4F11-BE16-7FB66D20DED8}" destId="{741F05C0-F26B-4B3A-BB3D-604F1934BB94}" srcOrd="5" destOrd="0" parTransId="{DF39B6F3-E1DB-46F7-A9C8-F23CD35233AA}" sibTransId="{22E0B234-4C7F-4068-B355-F8EBE0D22028}"/>
    <dgm:cxn modelId="{10FA27E9-1C15-4C4D-884C-D666846BFE06}" type="presOf" srcId="{8522F583-BFE9-4504-AD4B-20B76ED36F92}" destId="{D6FB5C2C-FE80-4AAE-AB6B-8B2DF123F6CD}" srcOrd="0" destOrd="0" presId="urn:microsoft.com/office/officeart/2005/8/layout/default"/>
    <dgm:cxn modelId="{7F9503EE-0655-4C1B-91E2-C81EBB7451C6}" type="presOf" srcId="{676C5A13-2874-458E-8C82-AF22D546978C}" destId="{9E7DEBDC-D45A-4AF2-86F2-9A41045F577C}" srcOrd="0" destOrd="0" presId="urn:microsoft.com/office/officeart/2005/8/layout/default"/>
    <dgm:cxn modelId="{247335FC-B668-4E2D-99D0-417D599FAE62}" type="presOf" srcId="{E643541D-E870-4784-B2B7-9F25F0268E43}" destId="{59C62A12-2866-46DE-80EF-B95B75192FC2}" srcOrd="0" destOrd="0" presId="urn:microsoft.com/office/officeart/2005/8/layout/default"/>
    <dgm:cxn modelId="{956B81B8-F616-4329-A08C-AB549A99D45C}" type="presParOf" srcId="{6D631669-8768-496B-B35F-868B9A4A5998}" destId="{CA299D1E-1684-4853-90C6-E66F5B814AD2}" srcOrd="0" destOrd="0" presId="urn:microsoft.com/office/officeart/2005/8/layout/default"/>
    <dgm:cxn modelId="{85AB2E31-594C-4CF3-AA65-4FE82038F27B}" type="presParOf" srcId="{6D631669-8768-496B-B35F-868B9A4A5998}" destId="{45B7C95C-E657-40F3-993C-92FE9D18C46C}" srcOrd="1" destOrd="0" presId="urn:microsoft.com/office/officeart/2005/8/layout/default"/>
    <dgm:cxn modelId="{EB78BC9E-4D7B-4C1A-9B44-6775C690207A}" type="presParOf" srcId="{6D631669-8768-496B-B35F-868B9A4A5998}" destId="{59C62A12-2866-46DE-80EF-B95B75192FC2}" srcOrd="2" destOrd="0" presId="urn:microsoft.com/office/officeart/2005/8/layout/default"/>
    <dgm:cxn modelId="{5C86D458-0C5D-40B3-978C-C619CF0D91A3}" type="presParOf" srcId="{6D631669-8768-496B-B35F-868B9A4A5998}" destId="{2488EB29-EB79-4475-8B82-AC5FF7643D1F}" srcOrd="3" destOrd="0" presId="urn:microsoft.com/office/officeart/2005/8/layout/default"/>
    <dgm:cxn modelId="{1C928CE8-ED92-42E7-857A-8E4ED6A80313}" type="presParOf" srcId="{6D631669-8768-496B-B35F-868B9A4A5998}" destId="{049658D8-54D9-47B3-9E94-0390D7FE2E93}" srcOrd="4" destOrd="0" presId="urn:microsoft.com/office/officeart/2005/8/layout/default"/>
    <dgm:cxn modelId="{8C7AD14B-DAF3-498F-85B1-0B0F23C69F31}" type="presParOf" srcId="{6D631669-8768-496B-B35F-868B9A4A5998}" destId="{64DE5CD8-BC59-4432-8B8B-E184FA213E81}" srcOrd="5" destOrd="0" presId="urn:microsoft.com/office/officeart/2005/8/layout/default"/>
    <dgm:cxn modelId="{F2C29DDC-0EC2-4FB4-95F9-CD3A08F0749E}" type="presParOf" srcId="{6D631669-8768-496B-B35F-868B9A4A5998}" destId="{F1E93B76-6312-4948-A213-F37BD8AEF65A}" srcOrd="6" destOrd="0" presId="urn:microsoft.com/office/officeart/2005/8/layout/default"/>
    <dgm:cxn modelId="{81A1AFAF-D503-4A60-907A-5CF8EC09CA1D}" type="presParOf" srcId="{6D631669-8768-496B-B35F-868B9A4A5998}" destId="{49E76D18-18A3-4C00-BADA-F2DEBD368BAA}" srcOrd="7" destOrd="0" presId="urn:microsoft.com/office/officeart/2005/8/layout/default"/>
    <dgm:cxn modelId="{FE5DD5C8-E7CE-433B-A487-3545131075D6}" type="presParOf" srcId="{6D631669-8768-496B-B35F-868B9A4A5998}" destId="{9E7DEBDC-D45A-4AF2-86F2-9A41045F577C}" srcOrd="8" destOrd="0" presId="urn:microsoft.com/office/officeart/2005/8/layout/default"/>
    <dgm:cxn modelId="{69BC1927-59F2-44C9-8F8A-D239F9D6B6D2}" type="presParOf" srcId="{6D631669-8768-496B-B35F-868B9A4A5998}" destId="{415F685B-FDAB-4DBA-A562-5DE4E5DD497C}" srcOrd="9" destOrd="0" presId="urn:microsoft.com/office/officeart/2005/8/layout/default"/>
    <dgm:cxn modelId="{5D88B516-67D7-488A-AEB3-EC4ABB8D47F1}" type="presParOf" srcId="{6D631669-8768-496B-B35F-868B9A4A5998}" destId="{0ECE8462-877A-46ED-BAD4-A90C3E7829E5}" srcOrd="10" destOrd="0" presId="urn:microsoft.com/office/officeart/2005/8/layout/default"/>
    <dgm:cxn modelId="{3F3A9330-ABF1-492F-85C7-38EE6224B653}" type="presParOf" srcId="{6D631669-8768-496B-B35F-868B9A4A5998}" destId="{3FC48174-06D9-4C40-944B-043AACF7226A}" srcOrd="11" destOrd="0" presId="urn:microsoft.com/office/officeart/2005/8/layout/default"/>
    <dgm:cxn modelId="{9BE8EB87-36FE-4AF1-83DA-195784CDC5C2}" type="presParOf" srcId="{6D631669-8768-496B-B35F-868B9A4A5998}" destId="{62C118BB-D778-4828-8C35-AAB6EC8B91B8}" srcOrd="12" destOrd="0" presId="urn:microsoft.com/office/officeart/2005/8/layout/default"/>
    <dgm:cxn modelId="{818BB624-DCA2-4127-BE69-342EAEC7238E}" type="presParOf" srcId="{6D631669-8768-496B-B35F-868B9A4A5998}" destId="{4F55C1EB-379D-469B-BFEC-02AF79FC3247}" srcOrd="13" destOrd="0" presId="urn:microsoft.com/office/officeart/2005/8/layout/default"/>
    <dgm:cxn modelId="{ECDD55D0-0F78-4B8B-BD2A-EE027408EF84}" type="presParOf" srcId="{6D631669-8768-496B-B35F-868B9A4A5998}" destId="{D6FB5C2C-FE80-4AAE-AB6B-8B2DF123F6CD}"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682FF8-4E4E-424E-A6A8-D2E5C2EC9203}" type="doc">
      <dgm:prSet loTypeId="urn:microsoft.com/office/officeart/2005/8/layout/hProcess9" loCatId="process" qsTypeId="urn:microsoft.com/office/officeart/2005/8/quickstyle/simple1" qsCatId="simple" csTypeId="urn:microsoft.com/office/officeart/2005/8/colors/colorful2" csCatId="colorful"/>
      <dgm:spPr/>
      <dgm:t>
        <a:bodyPr/>
        <a:lstStyle/>
        <a:p>
          <a:endParaRPr lang="en-AU"/>
        </a:p>
      </dgm:t>
    </dgm:pt>
    <dgm:pt modelId="{D0B3E9F1-47F2-41E3-AFAB-919A090C4CF9}">
      <dgm:prSet/>
      <dgm:spPr/>
      <dgm:t>
        <a:bodyPr/>
        <a:lstStyle/>
        <a:p>
          <a:r>
            <a:rPr lang="en-AU" b="0" i="0"/>
            <a:t>Prefer declarative tools over imperative tools</a:t>
          </a:r>
          <a:endParaRPr lang="en-AU"/>
        </a:p>
      </dgm:t>
    </dgm:pt>
    <dgm:pt modelId="{A2B8E2C8-85B8-47E7-A497-BB2983FA2423}" type="parTrans" cxnId="{85DA1EC9-CA73-408B-BCA7-1275F29BCC72}">
      <dgm:prSet/>
      <dgm:spPr/>
      <dgm:t>
        <a:bodyPr/>
        <a:lstStyle/>
        <a:p>
          <a:endParaRPr lang="en-AU"/>
        </a:p>
      </dgm:t>
    </dgm:pt>
    <dgm:pt modelId="{DBA0B581-7734-4929-8E97-3A2BDD0FD8F1}" type="sibTrans" cxnId="{85DA1EC9-CA73-408B-BCA7-1275F29BCC72}">
      <dgm:prSet/>
      <dgm:spPr/>
      <dgm:t>
        <a:bodyPr/>
        <a:lstStyle/>
        <a:p>
          <a:endParaRPr lang="en-AU"/>
        </a:p>
      </dgm:t>
    </dgm:pt>
    <dgm:pt modelId="{7F14A039-DF0F-4A2D-AF90-D17579464F06}">
      <dgm:prSet/>
      <dgm:spPr/>
      <dgm:t>
        <a:bodyPr/>
        <a:lstStyle/>
        <a:p>
          <a:r>
            <a:rPr lang="en-AU" b="0" i="0"/>
            <a:t>Use industry proven tools that work with the platforms you’re deploying to.</a:t>
          </a:r>
          <a:endParaRPr lang="en-AU"/>
        </a:p>
      </dgm:t>
    </dgm:pt>
    <dgm:pt modelId="{36A96859-E352-456E-88DD-9A7048C5B08F}" type="parTrans" cxnId="{5C9ED9FC-1AF0-42A1-B3E0-30379F99BDDC}">
      <dgm:prSet/>
      <dgm:spPr/>
      <dgm:t>
        <a:bodyPr/>
        <a:lstStyle/>
        <a:p>
          <a:endParaRPr lang="en-AU"/>
        </a:p>
      </dgm:t>
    </dgm:pt>
    <dgm:pt modelId="{4125C12C-56AB-48AC-973F-0BDE73EE5677}" type="sibTrans" cxnId="{5C9ED9FC-1AF0-42A1-B3E0-30379F99BDDC}">
      <dgm:prSet/>
      <dgm:spPr/>
      <dgm:t>
        <a:bodyPr/>
        <a:lstStyle/>
        <a:p>
          <a:endParaRPr lang="en-AU"/>
        </a:p>
      </dgm:t>
    </dgm:pt>
    <dgm:pt modelId="{D9130DD9-5163-46F8-9F2F-7D003E9D3D7F}">
      <dgm:prSet/>
      <dgm:spPr/>
      <dgm:t>
        <a:bodyPr/>
        <a:lstStyle/>
        <a:p>
          <a:r>
            <a:rPr lang="en-AU" b="0" i="0"/>
            <a:t>Flexible templates across multiple environments.</a:t>
          </a:r>
          <a:endParaRPr lang="en-AU"/>
        </a:p>
      </dgm:t>
    </dgm:pt>
    <dgm:pt modelId="{E8868133-DF6D-4169-B93B-3D3C4222D070}" type="parTrans" cxnId="{5BB2D61B-CD1D-4099-AF62-B1F2B7F40260}">
      <dgm:prSet/>
      <dgm:spPr/>
      <dgm:t>
        <a:bodyPr/>
        <a:lstStyle/>
        <a:p>
          <a:endParaRPr lang="en-AU"/>
        </a:p>
      </dgm:t>
    </dgm:pt>
    <dgm:pt modelId="{8346C74A-B48E-402D-85B8-B2723D878587}" type="sibTrans" cxnId="{5BB2D61B-CD1D-4099-AF62-B1F2B7F40260}">
      <dgm:prSet/>
      <dgm:spPr/>
      <dgm:t>
        <a:bodyPr/>
        <a:lstStyle/>
        <a:p>
          <a:endParaRPr lang="en-AU"/>
        </a:p>
      </dgm:t>
    </dgm:pt>
    <dgm:pt modelId="{BFA9C248-AFF4-4BBB-B2BE-132873935ECA}">
      <dgm:prSet/>
      <dgm:spPr/>
      <dgm:t>
        <a:bodyPr/>
        <a:lstStyle/>
        <a:p>
          <a:r>
            <a:rPr lang="en-AU" b="0" i="0"/>
            <a:t>Don’t reinvent the wheel – Use modules!</a:t>
          </a:r>
          <a:endParaRPr lang="en-AU"/>
        </a:p>
      </dgm:t>
    </dgm:pt>
    <dgm:pt modelId="{03C18EB6-A0C4-485A-B0A1-8F98E24209D7}" type="parTrans" cxnId="{23DD64D8-9FAD-4C32-95AA-93A2104454B1}">
      <dgm:prSet/>
      <dgm:spPr/>
      <dgm:t>
        <a:bodyPr/>
        <a:lstStyle/>
        <a:p>
          <a:endParaRPr lang="en-AU"/>
        </a:p>
      </dgm:t>
    </dgm:pt>
    <dgm:pt modelId="{58D25BCC-B18B-41F9-97DE-A6B8DF87315A}" type="sibTrans" cxnId="{23DD64D8-9FAD-4C32-95AA-93A2104454B1}">
      <dgm:prSet/>
      <dgm:spPr/>
      <dgm:t>
        <a:bodyPr/>
        <a:lstStyle/>
        <a:p>
          <a:endParaRPr lang="en-AU"/>
        </a:p>
      </dgm:t>
    </dgm:pt>
    <dgm:pt modelId="{DEF4744E-891E-48A3-A86A-F8DB111132B5}">
      <dgm:prSet/>
      <dgm:spPr/>
      <dgm:t>
        <a:bodyPr/>
        <a:lstStyle/>
        <a:p>
          <a:r>
            <a:rPr lang="en-AU" b="0" i="0"/>
            <a:t>Document all the things!</a:t>
          </a:r>
          <a:endParaRPr lang="en-AU"/>
        </a:p>
      </dgm:t>
    </dgm:pt>
    <dgm:pt modelId="{87A19E9A-0CDD-4A03-A56E-3A7E4BC04AA1}" type="parTrans" cxnId="{C7BD5DD8-1B22-4925-BB25-C36E2F43B4A3}">
      <dgm:prSet/>
      <dgm:spPr/>
      <dgm:t>
        <a:bodyPr/>
        <a:lstStyle/>
        <a:p>
          <a:endParaRPr lang="en-AU"/>
        </a:p>
      </dgm:t>
    </dgm:pt>
    <dgm:pt modelId="{D4FFC167-7202-4E2C-8C03-A1C2AD710542}" type="sibTrans" cxnId="{C7BD5DD8-1B22-4925-BB25-C36E2F43B4A3}">
      <dgm:prSet/>
      <dgm:spPr/>
      <dgm:t>
        <a:bodyPr/>
        <a:lstStyle/>
        <a:p>
          <a:endParaRPr lang="en-AU"/>
        </a:p>
      </dgm:t>
    </dgm:pt>
    <dgm:pt modelId="{6DED31A1-99BE-4B79-87FF-72A34DFCAA9C}" type="pres">
      <dgm:prSet presAssocID="{C5682FF8-4E4E-424E-A6A8-D2E5C2EC9203}" presName="CompostProcess" presStyleCnt="0">
        <dgm:presLayoutVars>
          <dgm:dir/>
          <dgm:resizeHandles val="exact"/>
        </dgm:presLayoutVars>
      </dgm:prSet>
      <dgm:spPr/>
    </dgm:pt>
    <dgm:pt modelId="{1E42D3B9-FA42-4B35-9964-DEF01ED0578C}" type="pres">
      <dgm:prSet presAssocID="{C5682FF8-4E4E-424E-A6A8-D2E5C2EC9203}" presName="arrow" presStyleLbl="bgShp" presStyleIdx="0" presStyleCnt="1"/>
      <dgm:spPr/>
    </dgm:pt>
    <dgm:pt modelId="{4392D932-F02E-4929-B3BD-DCD02B8B742A}" type="pres">
      <dgm:prSet presAssocID="{C5682FF8-4E4E-424E-A6A8-D2E5C2EC9203}" presName="linearProcess" presStyleCnt="0"/>
      <dgm:spPr/>
    </dgm:pt>
    <dgm:pt modelId="{75DBBF65-88F3-46CB-A473-64DDEA146669}" type="pres">
      <dgm:prSet presAssocID="{D0B3E9F1-47F2-41E3-AFAB-919A090C4CF9}" presName="textNode" presStyleLbl="node1" presStyleIdx="0" presStyleCnt="5">
        <dgm:presLayoutVars>
          <dgm:bulletEnabled val="1"/>
        </dgm:presLayoutVars>
      </dgm:prSet>
      <dgm:spPr/>
    </dgm:pt>
    <dgm:pt modelId="{FCA01721-A838-4E9B-9C94-A9A40E68FCA5}" type="pres">
      <dgm:prSet presAssocID="{DBA0B581-7734-4929-8E97-3A2BDD0FD8F1}" presName="sibTrans" presStyleCnt="0"/>
      <dgm:spPr/>
    </dgm:pt>
    <dgm:pt modelId="{D67EB166-0864-4A58-968C-F3F15515F0D3}" type="pres">
      <dgm:prSet presAssocID="{7F14A039-DF0F-4A2D-AF90-D17579464F06}" presName="textNode" presStyleLbl="node1" presStyleIdx="1" presStyleCnt="5">
        <dgm:presLayoutVars>
          <dgm:bulletEnabled val="1"/>
        </dgm:presLayoutVars>
      </dgm:prSet>
      <dgm:spPr/>
    </dgm:pt>
    <dgm:pt modelId="{C9478092-18F7-4543-ABB2-B7216F00B13B}" type="pres">
      <dgm:prSet presAssocID="{4125C12C-56AB-48AC-973F-0BDE73EE5677}" presName="sibTrans" presStyleCnt="0"/>
      <dgm:spPr/>
    </dgm:pt>
    <dgm:pt modelId="{D7A7F250-D908-48E4-9C14-D2E40DDFB0D0}" type="pres">
      <dgm:prSet presAssocID="{D9130DD9-5163-46F8-9F2F-7D003E9D3D7F}" presName="textNode" presStyleLbl="node1" presStyleIdx="2" presStyleCnt="5">
        <dgm:presLayoutVars>
          <dgm:bulletEnabled val="1"/>
        </dgm:presLayoutVars>
      </dgm:prSet>
      <dgm:spPr/>
    </dgm:pt>
    <dgm:pt modelId="{348A5CAB-5D05-43AB-9982-CB8C414806EB}" type="pres">
      <dgm:prSet presAssocID="{8346C74A-B48E-402D-85B8-B2723D878587}" presName="sibTrans" presStyleCnt="0"/>
      <dgm:spPr/>
    </dgm:pt>
    <dgm:pt modelId="{1746735B-B4A8-4D6D-807F-9B99D78DCE97}" type="pres">
      <dgm:prSet presAssocID="{BFA9C248-AFF4-4BBB-B2BE-132873935ECA}" presName="textNode" presStyleLbl="node1" presStyleIdx="3" presStyleCnt="5">
        <dgm:presLayoutVars>
          <dgm:bulletEnabled val="1"/>
        </dgm:presLayoutVars>
      </dgm:prSet>
      <dgm:spPr/>
    </dgm:pt>
    <dgm:pt modelId="{BE1D6CDB-1D65-4B7F-9FD6-2B6CC9312077}" type="pres">
      <dgm:prSet presAssocID="{58D25BCC-B18B-41F9-97DE-A6B8DF87315A}" presName="sibTrans" presStyleCnt="0"/>
      <dgm:spPr/>
    </dgm:pt>
    <dgm:pt modelId="{38C140BA-4990-4EE6-9808-30A716AC36CC}" type="pres">
      <dgm:prSet presAssocID="{DEF4744E-891E-48A3-A86A-F8DB111132B5}" presName="textNode" presStyleLbl="node1" presStyleIdx="4" presStyleCnt="5">
        <dgm:presLayoutVars>
          <dgm:bulletEnabled val="1"/>
        </dgm:presLayoutVars>
      </dgm:prSet>
      <dgm:spPr/>
    </dgm:pt>
  </dgm:ptLst>
  <dgm:cxnLst>
    <dgm:cxn modelId="{5BB2D61B-CD1D-4099-AF62-B1F2B7F40260}" srcId="{C5682FF8-4E4E-424E-A6A8-D2E5C2EC9203}" destId="{D9130DD9-5163-46F8-9F2F-7D003E9D3D7F}" srcOrd="2" destOrd="0" parTransId="{E8868133-DF6D-4169-B93B-3D3C4222D070}" sibTransId="{8346C74A-B48E-402D-85B8-B2723D878587}"/>
    <dgm:cxn modelId="{2EA67B53-F69D-436A-B640-37FEC7D6C42C}" type="presOf" srcId="{C5682FF8-4E4E-424E-A6A8-D2E5C2EC9203}" destId="{6DED31A1-99BE-4B79-87FF-72A34DFCAA9C}" srcOrd="0" destOrd="0" presId="urn:microsoft.com/office/officeart/2005/8/layout/hProcess9"/>
    <dgm:cxn modelId="{08DCF977-D456-45A9-80A7-2A25511654AD}" type="presOf" srcId="{BFA9C248-AFF4-4BBB-B2BE-132873935ECA}" destId="{1746735B-B4A8-4D6D-807F-9B99D78DCE97}" srcOrd="0" destOrd="0" presId="urn:microsoft.com/office/officeart/2005/8/layout/hProcess9"/>
    <dgm:cxn modelId="{CE1C197F-2323-4072-B625-6F6E5B8E2385}" type="presOf" srcId="{DEF4744E-891E-48A3-A86A-F8DB111132B5}" destId="{38C140BA-4990-4EE6-9808-30A716AC36CC}" srcOrd="0" destOrd="0" presId="urn:microsoft.com/office/officeart/2005/8/layout/hProcess9"/>
    <dgm:cxn modelId="{72597F8C-199A-41DA-9A72-64526FD7DD2E}" type="presOf" srcId="{D0B3E9F1-47F2-41E3-AFAB-919A090C4CF9}" destId="{75DBBF65-88F3-46CB-A473-64DDEA146669}" srcOrd="0" destOrd="0" presId="urn:microsoft.com/office/officeart/2005/8/layout/hProcess9"/>
    <dgm:cxn modelId="{C743DFA9-52DB-4ED5-A98E-23A16A9E3246}" type="presOf" srcId="{D9130DD9-5163-46F8-9F2F-7D003E9D3D7F}" destId="{D7A7F250-D908-48E4-9C14-D2E40DDFB0D0}" srcOrd="0" destOrd="0" presId="urn:microsoft.com/office/officeart/2005/8/layout/hProcess9"/>
    <dgm:cxn modelId="{85DA1EC9-CA73-408B-BCA7-1275F29BCC72}" srcId="{C5682FF8-4E4E-424E-A6A8-D2E5C2EC9203}" destId="{D0B3E9F1-47F2-41E3-AFAB-919A090C4CF9}" srcOrd="0" destOrd="0" parTransId="{A2B8E2C8-85B8-47E7-A497-BB2983FA2423}" sibTransId="{DBA0B581-7734-4929-8E97-3A2BDD0FD8F1}"/>
    <dgm:cxn modelId="{C7BD5DD8-1B22-4925-BB25-C36E2F43B4A3}" srcId="{C5682FF8-4E4E-424E-A6A8-D2E5C2EC9203}" destId="{DEF4744E-891E-48A3-A86A-F8DB111132B5}" srcOrd="4" destOrd="0" parTransId="{87A19E9A-0CDD-4A03-A56E-3A7E4BC04AA1}" sibTransId="{D4FFC167-7202-4E2C-8C03-A1C2AD710542}"/>
    <dgm:cxn modelId="{23DD64D8-9FAD-4C32-95AA-93A2104454B1}" srcId="{C5682FF8-4E4E-424E-A6A8-D2E5C2EC9203}" destId="{BFA9C248-AFF4-4BBB-B2BE-132873935ECA}" srcOrd="3" destOrd="0" parTransId="{03C18EB6-A0C4-485A-B0A1-8F98E24209D7}" sibTransId="{58D25BCC-B18B-41F9-97DE-A6B8DF87315A}"/>
    <dgm:cxn modelId="{A4A20BF2-2D71-43CA-8B69-EB46037F4B7D}" type="presOf" srcId="{7F14A039-DF0F-4A2D-AF90-D17579464F06}" destId="{D67EB166-0864-4A58-968C-F3F15515F0D3}" srcOrd="0" destOrd="0" presId="urn:microsoft.com/office/officeart/2005/8/layout/hProcess9"/>
    <dgm:cxn modelId="{5C9ED9FC-1AF0-42A1-B3E0-30379F99BDDC}" srcId="{C5682FF8-4E4E-424E-A6A8-D2E5C2EC9203}" destId="{7F14A039-DF0F-4A2D-AF90-D17579464F06}" srcOrd="1" destOrd="0" parTransId="{36A96859-E352-456E-88DD-9A7048C5B08F}" sibTransId="{4125C12C-56AB-48AC-973F-0BDE73EE5677}"/>
    <dgm:cxn modelId="{684C57F5-0CB9-4755-A460-F4AE6199ECC7}" type="presParOf" srcId="{6DED31A1-99BE-4B79-87FF-72A34DFCAA9C}" destId="{1E42D3B9-FA42-4B35-9964-DEF01ED0578C}" srcOrd="0" destOrd="0" presId="urn:microsoft.com/office/officeart/2005/8/layout/hProcess9"/>
    <dgm:cxn modelId="{0A041E9D-7D58-42E4-9B61-33BD6B00944B}" type="presParOf" srcId="{6DED31A1-99BE-4B79-87FF-72A34DFCAA9C}" destId="{4392D932-F02E-4929-B3BD-DCD02B8B742A}" srcOrd="1" destOrd="0" presId="urn:microsoft.com/office/officeart/2005/8/layout/hProcess9"/>
    <dgm:cxn modelId="{E7EACFBD-DBAC-4B69-B970-2856FBB6DE87}" type="presParOf" srcId="{4392D932-F02E-4929-B3BD-DCD02B8B742A}" destId="{75DBBF65-88F3-46CB-A473-64DDEA146669}" srcOrd="0" destOrd="0" presId="urn:microsoft.com/office/officeart/2005/8/layout/hProcess9"/>
    <dgm:cxn modelId="{5E2611AF-1242-4110-B7CC-226961EF099B}" type="presParOf" srcId="{4392D932-F02E-4929-B3BD-DCD02B8B742A}" destId="{FCA01721-A838-4E9B-9C94-A9A40E68FCA5}" srcOrd="1" destOrd="0" presId="urn:microsoft.com/office/officeart/2005/8/layout/hProcess9"/>
    <dgm:cxn modelId="{8696D905-ED4D-4C66-8E08-D8F62E442E34}" type="presParOf" srcId="{4392D932-F02E-4929-B3BD-DCD02B8B742A}" destId="{D67EB166-0864-4A58-968C-F3F15515F0D3}" srcOrd="2" destOrd="0" presId="urn:microsoft.com/office/officeart/2005/8/layout/hProcess9"/>
    <dgm:cxn modelId="{459CFBF4-4742-46BE-B255-82792615F39D}" type="presParOf" srcId="{4392D932-F02E-4929-B3BD-DCD02B8B742A}" destId="{C9478092-18F7-4543-ABB2-B7216F00B13B}" srcOrd="3" destOrd="0" presId="urn:microsoft.com/office/officeart/2005/8/layout/hProcess9"/>
    <dgm:cxn modelId="{76B9C949-098B-4465-A2ED-8B3F8E736AF9}" type="presParOf" srcId="{4392D932-F02E-4929-B3BD-DCD02B8B742A}" destId="{D7A7F250-D908-48E4-9C14-D2E40DDFB0D0}" srcOrd="4" destOrd="0" presId="urn:microsoft.com/office/officeart/2005/8/layout/hProcess9"/>
    <dgm:cxn modelId="{DF894988-1C94-4565-BBEE-46BCDAF843A9}" type="presParOf" srcId="{4392D932-F02E-4929-B3BD-DCD02B8B742A}" destId="{348A5CAB-5D05-43AB-9982-CB8C414806EB}" srcOrd="5" destOrd="0" presId="urn:microsoft.com/office/officeart/2005/8/layout/hProcess9"/>
    <dgm:cxn modelId="{894560F1-352B-40F7-B24D-E93EBF954034}" type="presParOf" srcId="{4392D932-F02E-4929-B3BD-DCD02B8B742A}" destId="{1746735B-B4A8-4D6D-807F-9B99D78DCE97}" srcOrd="6" destOrd="0" presId="urn:microsoft.com/office/officeart/2005/8/layout/hProcess9"/>
    <dgm:cxn modelId="{0BE7166C-2F95-469C-AFD6-6191475DA5A5}" type="presParOf" srcId="{4392D932-F02E-4929-B3BD-DCD02B8B742A}" destId="{BE1D6CDB-1D65-4B7F-9FD6-2B6CC9312077}" srcOrd="7" destOrd="0" presId="urn:microsoft.com/office/officeart/2005/8/layout/hProcess9"/>
    <dgm:cxn modelId="{F2A9F933-EF47-44DA-AADB-C9C8CF862FBD}" type="presParOf" srcId="{4392D932-F02E-4929-B3BD-DCD02B8B742A}" destId="{38C140BA-4990-4EE6-9808-30A716AC36CC}"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B4AD19-2D62-4B68-B910-4690B5FA4B87}" type="doc">
      <dgm:prSet loTypeId="urn:microsoft.com/office/officeart/2005/8/layout/hProcess9" loCatId="process" qsTypeId="urn:microsoft.com/office/officeart/2005/8/quickstyle/simple1" qsCatId="simple" csTypeId="urn:microsoft.com/office/officeart/2005/8/colors/accent1_2" csCatId="accent1" phldr="1"/>
      <dgm:spPr/>
    </dgm:pt>
    <dgm:pt modelId="{2AF6462C-4A39-477F-B7BD-0B3EBDCEC625}">
      <dgm:prSet phldrT="[Text]"/>
      <dgm:spPr/>
      <dgm:t>
        <a:bodyPr/>
        <a:lstStyle/>
        <a:p>
          <a:r>
            <a:rPr lang="en-AU" dirty="0"/>
            <a:t>Define Infrastructure Configuration</a:t>
          </a:r>
        </a:p>
      </dgm:t>
    </dgm:pt>
    <dgm:pt modelId="{8774AC62-FB1C-4BF2-BB75-99BBA1CECE78}" type="parTrans" cxnId="{1A7FD8BF-7FEC-423D-8684-566396C7996C}">
      <dgm:prSet/>
      <dgm:spPr/>
      <dgm:t>
        <a:bodyPr/>
        <a:lstStyle/>
        <a:p>
          <a:endParaRPr lang="en-AU"/>
        </a:p>
      </dgm:t>
    </dgm:pt>
    <dgm:pt modelId="{9E549E66-5E14-49F6-8A0F-770CB410B32A}" type="sibTrans" cxnId="{1A7FD8BF-7FEC-423D-8684-566396C7996C}">
      <dgm:prSet/>
      <dgm:spPr/>
      <dgm:t>
        <a:bodyPr/>
        <a:lstStyle/>
        <a:p>
          <a:endParaRPr lang="en-AU"/>
        </a:p>
      </dgm:t>
    </dgm:pt>
    <dgm:pt modelId="{0BF549A5-9B50-4B8F-A80F-678287D8D65E}">
      <dgm:prSet phldrT="[Text]"/>
      <dgm:spPr/>
      <dgm:t>
        <a:bodyPr/>
        <a:lstStyle/>
        <a:p>
          <a:r>
            <a:rPr lang="en-AU" dirty="0"/>
            <a:t>Static analysis tests infrastructure before we apply changes</a:t>
          </a:r>
        </a:p>
      </dgm:t>
    </dgm:pt>
    <dgm:pt modelId="{D832523F-56C6-4B6A-A49B-E27C84A4BE85}" type="parTrans" cxnId="{F4ED6FC0-A3C4-43BA-902E-FB2540B1EBD1}">
      <dgm:prSet/>
      <dgm:spPr/>
      <dgm:t>
        <a:bodyPr/>
        <a:lstStyle/>
        <a:p>
          <a:endParaRPr lang="en-AU"/>
        </a:p>
      </dgm:t>
    </dgm:pt>
    <dgm:pt modelId="{3584F1D2-0CC5-4EB4-93E4-DF758376A0FD}" type="sibTrans" cxnId="{F4ED6FC0-A3C4-43BA-902E-FB2540B1EBD1}">
      <dgm:prSet/>
      <dgm:spPr/>
      <dgm:t>
        <a:bodyPr/>
        <a:lstStyle/>
        <a:p>
          <a:endParaRPr lang="en-AU"/>
        </a:p>
      </dgm:t>
    </dgm:pt>
    <dgm:pt modelId="{5054B5F1-E088-45C7-946C-6160463F25A4}">
      <dgm:prSet phldrT="[Text]"/>
      <dgm:spPr/>
      <dgm:t>
        <a:bodyPr/>
        <a:lstStyle/>
        <a:p>
          <a:r>
            <a:rPr lang="en-AU" dirty="0"/>
            <a:t>Apply changes to active infrastructure</a:t>
          </a:r>
        </a:p>
      </dgm:t>
    </dgm:pt>
    <dgm:pt modelId="{A2C36D79-7F18-4D4C-B2CC-DCF427A8D366}" type="parTrans" cxnId="{361B9633-F995-4231-8AC4-D8C2C06D4C0C}">
      <dgm:prSet/>
      <dgm:spPr/>
      <dgm:t>
        <a:bodyPr/>
        <a:lstStyle/>
        <a:p>
          <a:endParaRPr lang="en-AU"/>
        </a:p>
      </dgm:t>
    </dgm:pt>
    <dgm:pt modelId="{3D7B534E-FEA9-4725-806C-F71B09E5289B}" type="sibTrans" cxnId="{361B9633-F995-4231-8AC4-D8C2C06D4C0C}">
      <dgm:prSet/>
      <dgm:spPr/>
      <dgm:t>
        <a:bodyPr/>
        <a:lstStyle/>
        <a:p>
          <a:endParaRPr lang="en-AU"/>
        </a:p>
      </dgm:t>
    </dgm:pt>
    <dgm:pt modelId="{1AB6BC44-921F-45C5-82D0-F7F8090D780E}">
      <dgm:prSet phldrT="[Text]"/>
      <dgm:spPr/>
      <dgm:t>
        <a:bodyPr/>
        <a:lstStyle/>
        <a:p>
          <a:r>
            <a:rPr lang="en-AU" dirty="0"/>
            <a:t>Dynamic analysis tests infrastructure functionality after changes are applied</a:t>
          </a:r>
        </a:p>
      </dgm:t>
    </dgm:pt>
    <dgm:pt modelId="{33D2B7ED-9334-450D-B67D-E859EA6AF067}" type="parTrans" cxnId="{98A06F45-2491-4E03-AC26-B1C0341D45C9}">
      <dgm:prSet/>
      <dgm:spPr/>
      <dgm:t>
        <a:bodyPr/>
        <a:lstStyle/>
        <a:p>
          <a:endParaRPr lang="en-AU"/>
        </a:p>
      </dgm:t>
    </dgm:pt>
    <dgm:pt modelId="{E856C0AB-FAD9-4F19-A52A-F8BD9477F45E}" type="sibTrans" cxnId="{98A06F45-2491-4E03-AC26-B1C0341D45C9}">
      <dgm:prSet/>
      <dgm:spPr/>
      <dgm:t>
        <a:bodyPr/>
        <a:lstStyle/>
        <a:p>
          <a:endParaRPr lang="en-AU"/>
        </a:p>
      </dgm:t>
    </dgm:pt>
    <dgm:pt modelId="{10086816-2AC9-4F67-8479-4D737606D1AD}" type="pres">
      <dgm:prSet presAssocID="{B5B4AD19-2D62-4B68-B910-4690B5FA4B87}" presName="CompostProcess" presStyleCnt="0">
        <dgm:presLayoutVars>
          <dgm:dir/>
          <dgm:resizeHandles val="exact"/>
        </dgm:presLayoutVars>
      </dgm:prSet>
      <dgm:spPr/>
    </dgm:pt>
    <dgm:pt modelId="{1AFD76DB-BB69-409D-BDF3-276F06A73A65}" type="pres">
      <dgm:prSet presAssocID="{B5B4AD19-2D62-4B68-B910-4690B5FA4B87}" presName="arrow" presStyleLbl="bgShp" presStyleIdx="0" presStyleCnt="1"/>
      <dgm:spPr/>
    </dgm:pt>
    <dgm:pt modelId="{9D7E3052-FB79-47B6-9609-8CDA7B5A7F7C}" type="pres">
      <dgm:prSet presAssocID="{B5B4AD19-2D62-4B68-B910-4690B5FA4B87}" presName="linearProcess" presStyleCnt="0"/>
      <dgm:spPr/>
    </dgm:pt>
    <dgm:pt modelId="{A2B3EB1E-F85A-45B8-B256-5007F4B402EA}" type="pres">
      <dgm:prSet presAssocID="{2AF6462C-4A39-477F-B7BD-0B3EBDCEC625}" presName="textNode" presStyleLbl="node1" presStyleIdx="0" presStyleCnt="4">
        <dgm:presLayoutVars>
          <dgm:bulletEnabled val="1"/>
        </dgm:presLayoutVars>
      </dgm:prSet>
      <dgm:spPr/>
    </dgm:pt>
    <dgm:pt modelId="{82A64984-6D2D-4831-9B78-0C48450B2BC2}" type="pres">
      <dgm:prSet presAssocID="{9E549E66-5E14-49F6-8A0F-770CB410B32A}" presName="sibTrans" presStyleCnt="0"/>
      <dgm:spPr/>
    </dgm:pt>
    <dgm:pt modelId="{3F512DBD-E63A-405D-B03C-B3BD36D59CAA}" type="pres">
      <dgm:prSet presAssocID="{0BF549A5-9B50-4B8F-A80F-678287D8D65E}" presName="textNode" presStyleLbl="node1" presStyleIdx="1" presStyleCnt="4">
        <dgm:presLayoutVars>
          <dgm:bulletEnabled val="1"/>
        </dgm:presLayoutVars>
      </dgm:prSet>
      <dgm:spPr/>
    </dgm:pt>
    <dgm:pt modelId="{518A6E71-7443-4C81-94A3-B5D48FCB95EF}" type="pres">
      <dgm:prSet presAssocID="{3584F1D2-0CC5-4EB4-93E4-DF758376A0FD}" presName="sibTrans" presStyleCnt="0"/>
      <dgm:spPr/>
    </dgm:pt>
    <dgm:pt modelId="{237A8386-B31F-4544-AFC8-CE3371D3A16D}" type="pres">
      <dgm:prSet presAssocID="{5054B5F1-E088-45C7-946C-6160463F25A4}" presName="textNode" presStyleLbl="node1" presStyleIdx="2" presStyleCnt="4">
        <dgm:presLayoutVars>
          <dgm:bulletEnabled val="1"/>
        </dgm:presLayoutVars>
      </dgm:prSet>
      <dgm:spPr/>
    </dgm:pt>
    <dgm:pt modelId="{E710F8BC-AA99-4329-9470-790611C15F69}" type="pres">
      <dgm:prSet presAssocID="{3D7B534E-FEA9-4725-806C-F71B09E5289B}" presName="sibTrans" presStyleCnt="0"/>
      <dgm:spPr/>
    </dgm:pt>
    <dgm:pt modelId="{18EDE11D-54DD-4BE8-972E-4BA40E65ED9D}" type="pres">
      <dgm:prSet presAssocID="{1AB6BC44-921F-45C5-82D0-F7F8090D780E}" presName="textNode" presStyleLbl="node1" presStyleIdx="3" presStyleCnt="4">
        <dgm:presLayoutVars>
          <dgm:bulletEnabled val="1"/>
        </dgm:presLayoutVars>
      </dgm:prSet>
      <dgm:spPr/>
    </dgm:pt>
  </dgm:ptLst>
  <dgm:cxnLst>
    <dgm:cxn modelId="{8308D431-F086-4C2D-94CD-C7810EC5F260}" type="presOf" srcId="{5054B5F1-E088-45C7-946C-6160463F25A4}" destId="{237A8386-B31F-4544-AFC8-CE3371D3A16D}" srcOrd="0" destOrd="0" presId="urn:microsoft.com/office/officeart/2005/8/layout/hProcess9"/>
    <dgm:cxn modelId="{361B9633-F995-4231-8AC4-D8C2C06D4C0C}" srcId="{B5B4AD19-2D62-4B68-B910-4690B5FA4B87}" destId="{5054B5F1-E088-45C7-946C-6160463F25A4}" srcOrd="2" destOrd="0" parTransId="{A2C36D79-7F18-4D4C-B2CC-DCF427A8D366}" sibTransId="{3D7B534E-FEA9-4725-806C-F71B09E5289B}"/>
    <dgm:cxn modelId="{98A06F45-2491-4E03-AC26-B1C0341D45C9}" srcId="{B5B4AD19-2D62-4B68-B910-4690B5FA4B87}" destId="{1AB6BC44-921F-45C5-82D0-F7F8090D780E}" srcOrd="3" destOrd="0" parTransId="{33D2B7ED-9334-450D-B67D-E859EA6AF067}" sibTransId="{E856C0AB-FAD9-4F19-A52A-F8BD9477F45E}"/>
    <dgm:cxn modelId="{FD0F5C4E-8B84-43E5-A35A-DB999D1A8799}" type="presOf" srcId="{2AF6462C-4A39-477F-B7BD-0B3EBDCEC625}" destId="{A2B3EB1E-F85A-45B8-B256-5007F4B402EA}" srcOrd="0" destOrd="0" presId="urn:microsoft.com/office/officeart/2005/8/layout/hProcess9"/>
    <dgm:cxn modelId="{5380F394-DB13-46D8-B2FB-9120D0EC75EC}" type="presOf" srcId="{B5B4AD19-2D62-4B68-B910-4690B5FA4B87}" destId="{10086816-2AC9-4F67-8479-4D737606D1AD}" srcOrd="0" destOrd="0" presId="urn:microsoft.com/office/officeart/2005/8/layout/hProcess9"/>
    <dgm:cxn modelId="{1A7FD8BF-7FEC-423D-8684-566396C7996C}" srcId="{B5B4AD19-2D62-4B68-B910-4690B5FA4B87}" destId="{2AF6462C-4A39-477F-B7BD-0B3EBDCEC625}" srcOrd="0" destOrd="0" parTransId="{8774AC62-FB1C-4BF2-BB75-99BBA1CECE78}" sibTransId="{9E549E66-5E14-49F6-8A0F-770CB410B32A}"/>
    <dgm:cxn modelId="{F4ED6FC0-A3C4-43BA-902E-FB2540B1EBD1}" srcId="{B5B4AD19-2D62-4B68-B910-4690B5FA4B87}" destId="{0BF549A5-9B50-4B8F-A80F-678287D8D65E}" srcOrd="1" destOrd="0" parTransId="{D832523F-56C6-4B6A-A49B-E27C84A4BE85}" sibTransId="{3584F1D2-0CC5-4EB4-93E4-DF758376A0FD}"/>
    <dgm:cxn modelId="{E84359E8-4D31-4D45-9C99-096617841E08}" type="presOf" srcId="{0BF549A5-9B50-4B8F-A80F-678287D8D65E}" destId="{3F512DBD-E63A-405D-B03C-B3BD36D59CAA}" srcOrd="0" destOrd="0" presId="urn:microsoft.com/office/officeart/2005/8/layout/hProcess9"/>
    <dgm:cxn modelId="{F5DF78EE-C272-4008-A566-50F67EF89756}" type="presOf" srcId="{1AB6BC44-921F-45C5-82D0-F7F8090D780E}" destId="{18EDE11D-54DD-4BE8-972E-4BA40E65ED9D}" srcOrd="0" destOrd="0" presId="urn:microsoft.com/office/officeart/2005/8/layout/hProcess9"/>
    <dgm:cxn modelId="{5135E25F-6CE0-4FAC-BB99-7AF08A1B48FA}" type="presParOf" srcId="{10086816-2AC9-4F67-8479-4D737606D1AD}" destId="{1AFD76DB-BB69-409D-BDF3-276F06A73A65}" srcOrd="0" destOrd="0" presId="urn:microsoft.com/office/officeart/2005/8/layout/hProcess9"/>
    <dgm:cxn modelId="{D53E3FFA-995D-4441-8E47-27435BF7EC4B}" type="presParOf" srcId="{10086816-2AC9-4F67-8479-4D737606D1AD}" destId="{9D7E3052-FB79-47B6-9609-8CDA7B5A7F7C}" srcOrd="1" destOrd="0" presId="urn:microsoft.com/office/officeart/2005/8/layout/hProcess9"/>
    <dgm:cxn modelId="{0809FE1B-7447-4736-BA06-1B8364C70918}" type="presParOf" srcId="{9D7E3052-FB79-47B6-9609-8CDA7B5A7F7C}" destId="{A2B3EB1E-F85A-45B8-B256-5007F4B402EA}" srcOrd="0" destOrd="0" presId="urn:microsoft.com/office/officeart/2005/8/layout/hProcess9"/>
    <dgm:cxn modelId="{0E2A45E9-107C-4DDC-8457-1AAFAF4D18C2}" type="presParOf" srcId="{9D7E3052-FB79-47B6-9609-8CDA7B5A7F7C}" destId="{82A64984-6D2D-4831-9B78-0C48450B2BC2}" srcOrd="1" destOrd="0" presId="urn:microsoft.com/office/officeart/2005/8/layout/hProcess9"/>
    <dgm:cxn modelId="{C636EF26-A872-4C39-90BB-655C7A76D57B}" type="presParOf" srcId="{9D7E3052-FB79-47B6-9609-8CDA7B5A7F7C}" destId="{3F512DBD-E63A-405D-B03C-B3BD36D59CAA}" srcOrd="2" destOrd="0" presId="urn:microsoft.com/office/officeart/2005/8/layout/hProcess9"/>
    <dgm:cxn modelId="{039E6131-CC4B-41F0-9A59-B92B8E68D038}" type="presParOf" srcId="{9D7E3052-FB79-47B6-9609-8CDA7B5A7F7C}" destId="{518A6E71-7443-4C81-94A3-B5D48FCB95EF}" srcOrd="3" destOrd="0" presId="urn:microsoft.com/office/officeart/2005/8/layout/hProcess9"/>
    <dgm:cxn modelId="{0EB94A58-171E-4389-BEC8-5E383E726985}" type="presParOf" srcId="{9D7E3052-FB79-47B6-9609-8CDA7B5A7F7C}" destId="{237A8386-B31F-4544-AFC8-CE3371D3A16D}" srcOrd="4" destOrd="0" presId="urn:microsoft.com/office/officeart/2005/8/layout/hProcess9"/>
    <dgm:cxn modelId="{F29D7EC6-84D5-4897-802E-A04C97CDD696}" type="presParOf" srcId="{9D7E3052-FB79-47B6-9609-8CDA7B5A7F7C}" destId="{E710F8BC-AA99-4329-9470-790611C15F69}" srcOrd="5" destOrd="0" presId="urn:microsoft.com/office/officeart/2005/8/layout/hProcess9"/>
    <dgm:cxn modelId="{BB28BAB3-D448-4AB2-BC4A-AE3AE5F341DE}" type="presParOf" srcId="{9D7E3052-FB79-47B6-9609-8CDA7B5A7F7C}" destId="{18EDE11D-54DD-4BE8-972E-4BA40E65ED9D}"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9AA85E1-AE58-4048-9112-40398B8481D9}" type="doc">
      <dgm:prSet loTypeId="urn:microsoft.com/office/officeart/2011/layout/CircleProcess" loCatId="process" qsTypeId="urn:microsoft.com/office/officeart/2005/8/quickstyle/simple1" qsCatId="simple" csTypeId="urn:microsoft.com/office/officeart/2005/8/colors/accent1_2" csCatId="accent1"/>
      <dgm:spPr/>
      <dgm:t>
        <a:bodyPr/>
        <a:lstStyle/>
        <a:p>
          <a:endParaRPr lang="en-AU"/>
        </a:p>
      </dgm:t>
    </dgm:pt>
    <dgm:pt modelId="{EE600B07-7B7E-45B3-93A0-C3B78E1BA926}">
      <dgm:prSet/>
      <dgm:spPr/>
      <dgm:t>
        <a:bodyPr/>
        <a:lstStyle/>
        <a:p>
          <a:r>
            <a:rPr lang="en-AU" b="0" i="0"/>
            <a:t>Unit Tests</a:t>
          </a:r>
          <a:endParaRPr lang="en-AU"/>
        </a:p>
      </dgm:t>
    </dgm:pt>
    <dgm:pt modelId="{822A6594-E078-49F4-B796-6FF2492C5785}" type="parTrans" cxnId="{CD767866-E740-4CF7-8BA4-2341313D98AF}">
      <dgm:prSet/>
      <dgm:spPr/>
      <dgm:t>
        <a:bodyPr/>
        <a:lstStyle/>
        <a:p>
          <a:endParaRPr lang="en-AU"/>
        </a:p>
      </dgm:t>
    </dgm:pt>
    <dgm:pt modelId="{3BE434CE-7455-4C5B-8F4D-C77940984853}" type="sibTrans" cxnId="{CD767866-E740-4CF7-8BA4-2341313D98AF}">
      <dgm:prSet/>
      <dgm:spPr/>
      <dgm:t>
        <a:bodyPr/>
        <a:lstStyle/>
        <a:p>
          <a:endParaRPr lang="en-AU"/>
        </a:p>
      </dgm:t>
    </dgm:pt>
    <dgm:pt modelId="{9AEC55F6-C767-496A-8881-56C89250DC4D}">
      <dgm:prSet/>
      <dgm:spPr/>
      <dgm:t>
        <a:bodyPr/>
        <a:lstStyle/>
        <a:p>
          <a:r>
            <a:rPr lang="en-AU" b="0" i="0"/>
            <a:t>Integration Tests</a:t>
          </a:r>
          <a:endParaRPr lang="en-AU"/>
        </a:p>
      </dgm:t>
    </dgm:pt>
    <dgm:pt modelId="{E7285201-AB9C-42D3-84B0-95777D4A4890}" type="parTrans" cxnId="{BDD95F35-D6C4-40CD-9589-67FDE4448E4A}">
      <dgm:prSet/>
      <dgm:spPr/>
      <dgm:t>
        <a:bodyPr/>
        <a:lstStyle/>
        <a:p>
          <a:endParaRPr lang="en-AU"/>
        </a:p>
      </dgm:t>
    </dgm:pt>
    <dgm:pt modelId="{E100005F-CEE3-413E-A41D-11EAC59D70F3}" type="sibTrans" cxnId="{BDD95F35-D6C4-40CD-9589-67FDE4448E4A}">
      <dgm:prSet/>
      <dgm:spPr/>
      <dgm:t>
        <a:bodyPr/>
        <a:lstStyle/>
        <a:p>
          <a:endParaRPr lang="en-AU"/>
        </a:p>
      </dgm:t>
    </dgm:pt>
    <dgm:pt modelId="{F4803248-A918-4787-9067-6CDE48DE0BD1}">
      <dgm:prSet/>
      <dgm:spPr/>
      <dgm:t>
        <a:bodyPr/>
        <a:lstStyle/>
        <a:p>
          <a:r>
            <a:rPr lang="en-AU" b="0" i="0"/>
            <a:t>Contract Tests</a:t>
          </a:r>
          <a:endParaRPr lang="en-AU"/>
        </a:p>
      </dgm:t>
    </dgm:pt>
    <dgm:pt modelId="{62500C8A-0ED9-4A17-9AD1-037D20A03B6E}" type="parTrans" cxnId="{E451CD05-84AF-4412-A1B5-A10E881855EA}">
      <dgm:prSet/>
      <dgm:spPr/>
      <dgm:t>
        <a:bodyPr/>
        <a:lstStyle/>
        <a:p>
          <a:endParaRPr lang="en-AU"/>
        </a:p>
      </dgm:t>
    </dgm:pt>
    <dgm:pt modelId="{EE286B8A-E599-4A8F-A7B8-610A834B223C}" type="sibTrans" cxnId="{E451CD05-84AF-4412-A1B5-A10E881855EA}">
      <dgm:prSet/>
      <dgm:spPr/>
      <dgm:t>
        <a:bodyPr/>
        <a:lstStyle/>
        <a:p>
          <a:endParaRPr lang="en-AU"/>
        </a:p>
      </dgm:t>
    </dgm:pt>
    <dgm:pt modelId="{FE8BF593-F88C-4EC1-9DFE-C347E66699AD}" type="pres">
      <dgm:prSet presAssocID="{D9AA85E1-AE58-4048-9112-40398B8481D9}" presName="Name0" presStyleCnt="0">
        <dgm:presLayoutVars>
          <dgm:chMax val="11"/>
          <dgm:chPref val="11"/>
          <dgm:dir/>
          <dgm:resizeHandles/>
        </dgm:presLayoutVars>
      </dgm:prSet>
      <dgm:spPr/>
    </dgm:pt>
    <dgm:pt modelId="{3F695155-5F25-4DFF-B9CD-8692BE6EDB18}" type="pres">
      <dgm:prSet presAssocID="{F4803248-A918-4787-9067-6CDE48DE0BD1}" presName="Accent3" presStyleCnt="0"/>
      <dgm:spPr/>
    </dgm:pt>
    <dgm:pt modelId="{AB52D92C-07BA-424F-8667-03F25E3EA9A4}" type="pres">
      <dgm:prSet presAssocID="{F4803248-A918-4787-9067-6CDE48DE0BD1}" presName="Accent" presStyleLbl="node1" presStyleIdx="0" presStyleCnt="3"/>
      <dgm:spPr/>
    </dgm:pt>
    <dgm:pt modelId="{42B83641-16A8-475C-BF25-25FADC94CFD1}" type="pres">
      <dgm:prSet presAssocID="{F4803248-A918-4787-9067-6CDE48DE0BD1}" presName="ParentBackground3" presStyleCnt="0"/>
      <dgm:spPr/>
    </dgm:pt>
    <dgm:pt modelId="{2E32378A-1F68-4315-8254-8A0AE85B4068}" type="pres">
      <dgm:prSet presAssocID="{F4803248-A918-4787-9067-6CDE48DE0BD1}" presName="ParentBackground" presStyleLbl="fgAcc1" presStyleIdx="0" presStyleCnt="3"/>
      <dgm:spPr/>
    </dgm:pt>
    <dgm:pt modelId="{898E91C6-0E68-4489-B010-8F018D603C58}" type="pres">
      <dgm:prSet presAssocID="{F4803248-A918-4787-9067-6CDE48DE0BD1}" presName="Parent3" presStyleLbl="revTx" presStyleIdx="0" presStyleCnt="0">
        <dgm:presLayoutVars>
          <dgm:chMax val="1"/>
          <dgm:chPref val="1"/>
          <dgm:bulletEnabled val="1"/>
        </dgm:presLayoutVars>
      </dgm:prSet>
      <dgm:spPr/>
    </dgm:pt>
    <dgm:pt modelId="{71E30D93-AEFC-4CB1-BDF2-F5FD33A42076}" type="pres">
      <dgm:prSet presAssocID="{9AEC55F6-C767-496A-8881-56C89250DC4D}" presName="Accent2" presStyleCnt="0"/>
      <dgm:spPr/>
    </dgm:pt>
    <dgm:pt modelId="{306EBCAC-D40A-4AE7-A566-77B82DAE879D}" type="pres">
      <dgm:prSet presAssocID="{9AEC55F6-C767-496A-8881-56C89250DC4D}" presName="Accent" presStyleLbl="node1" presStyleIdx="1" presStyleCnt="3"/>
      <dgm:spPr/>
    </dgm:pt>
    <dgm:pt modelId="{32DDD47C-4012-4FEC-BE20-47B0E313F492}" type="pres">
      <dgm:prSet presAssocID="{9AEC55F6-C767-496A-8881-56C89250DC4D}" presName="ParentBackground2" presStyleCnt="0"/>
      <dgm:spPr/>
    </dgm:pt>
    <dgm:pt modelId="{5FA6F565-7B52-4A91-9A15-5E85D837F553}" type="pres">
      <dgm:prSet presAssocID="{9AEC55F6-C767-496A-8881-56C89250DC4D}" presName="ParentBackground" presStyleLbl="fgAcc1" presStyleIdx="1" presStyleCnt="3"/>
      <dgm:spPr/>
    </dgm:pt>
    <dgm:pt modelId="{8CCAC7BB-6602-4707-AE0D-983E08645E22}" type="pres">
      <dgm:prSet presAssocID="{9AEC55F6-C767-496A-8881-56C89250DC4D}" presName="Parent2" presStyleLbl="revTx" presStyleIdx="0" presStyleCnt="0">
        <dgm:presLayoutVars>
          <dgm:chMax val="1"/>
          <dgm:chPref val="1"/>
          <dgm:bulletEnabled val="1"/>
        </dgm:presLayoutVars>
      </dgm:prSet>
      <dgm:spPr/>
    </dgm:pt>
    <dgm:pt modelId="{CD23C2E0-347C-47B4-A122-54CBD8054239}" type="pres">
      <dgm:prSet presAssocID="{EE600B07-7B7E-45B3-93A0-C3B78E1BA926}" presName="Accent1" presStyleCnt="0"/>
      <dgm:spPr/>
    </dgm:pt>
    <dgm:pt modelId="{363F0F9B-686B-440F-9EF5-F2C51CCF7236}" type="pres">
      <dgm:prSet presAssocID="{EE600B07-7B7E-45B3-93A0-C3B78E1BA926}" presName="Accent" presStyleLbl="node1" presStyleIdx="2" presStyleCnt="3"/>
      <dgm:spPr/>
    </dgm:pt>
    <dgm:pt modelId="{973A466B-ABB6-4FCA-8F7D-BE5A7453DD7C}" type="pres">
      <dgm:prSet presAssocID="{EE600B07-7B7E-45B3-93A0-C3B78E1BA926}" presName="ParentBackground1" presStyleCnt="0"/>
      <dgm:spPr/>
    </dgm:pt>
    <dgm:pt modelId="{C1DACC89-0A67-43C5-A0FE-8CDF0CC2DD54}" type="pres">
      <dgm:prSet presAssocID="{EE600B07-7B7E-45B3-93A0-C3B78E1BA926}" presName="ParentBackground" presStyleLbl="fgAcc1" presStyleIdx="2" presStyleCnt="3"/>
      <dgm:spPr/>
    </dgm:pt>
    <dgm:pt modelId="{9338DD09-481E-41BD-8025-5E290A4AAF16}" type="pres">
      <dgm:prSet presAssocID="{EE600B07-7B7E-45B3-93A0-C3B78E1BA926}" presName="Parent1" presStyleLbl="revTx" presStyleIdx="0" presStyleCnt="0">
        <dgm:presLayoutVars>
          <dgm:chMax val="1"/>
          <dgm:chPref val="1"/>
          <dgm:bulletEnabled val="1"/>
        </dgm:presLayoutVars>
      </dgm:prSet>
      <dgm:spPr/>
    </dgm:pt>
  </dgm:ptLst>
  <dgm:cxnLst>
    <dgm:cxn modelId="{E451CD05-84AF-4412-A1B5-A10E881855EA}" srcId="{D9AA85E1-AE58-4048-9112-40398B8481D9}" destId="{F4803248-A918-4787-9067-6CDE48DE0BD1}" srcOrd="2" destOrd="0" parTransId="{62500C8A-0ED9-4A17-9AD1-037D20A03B6E}" sibTransId="{EE286B8A-E599-4A8F-A7B8-610A834B223C}"/>
    <dgm:cxn modelId="{0CF0F31C-1274-4C17-B0B2-38FA66A8177F}" type="presOf" srcId="{F4803248-A918-4787-9067-6CDE48DE0BD1}" destId="{2E32378A-1F68-4315-8254-8A0AE85B4068}" srcOrd="0" destOrd="0" presId="urn:microsoft.com/office/officeart/2011/layout/CircleProcess"/>
    <dgm:cxn modelId="{BDD95F35-D6C4-40CD-9589-67FDE4448E4A}" srcId="{D9AA85E1-AE58-4048-9112-40398B8481D9}" destId="{9AEC55F6-C767-496A-8881-56C89250DC4D}" srcOrd="1" destOrd="0" parTransId="{E7285201-AB9C-42D3-84B0-95777D4A4890}" sibTransId="{E100005F-CEE3-413E-A41D-11EAC59D70F3}"/>
    <dgm:cxn modelId="{CD767866-E740-4CF7-8BA4-2341313D98AF}" srcId="{D9AA85E1-AE58-4048-9112-40398B8481D9}" destId="{EE600B07-7B7E-45B3-93A0-C3B78E1BA926}" srcOrd="0" destOrd="0" parTransId="{822A6594-E078-49F4-B796-6FF2492C5785}" sibTransId="{3BE434CE-7455-4C5B-8F4D-C77940984853}"/>
    <dgm:cxn modelId="{CA8D8B77-0665-4FAB-90FE-D36F2FA062C3}" type="presOf" srcId="{9AEC55F6-C767-496A-8881-56C89250DC4D}" destId="{8CCAC7BB-6602-4707-AE0D-983E08645E22}" srcOrd="1" destOrd="0" presId="urn:microsoft.com/office/officeart/2011/layout/CircleProcess"/>
    <dgm:cxn modelId="{B0AB3487-D995-43FD-9015-D16E4656317E}" type="presOf" srcId="{EE600B07-7B7E-45B3-93A0-C3B78E1BA926}" destId="{C1DACC89-0A67-43C5-A0FE-8CDF0CC2DD54}" srcOrd="0" destOrd="0" presId="urn:microsoft.com/office/officeart/2011/layout/CircleProcess"/>
    <dgm:cxn modelId="{0B48EA9D-06F7-4F64-8F62-19708F6B19F3}" type="presOf" srcId="{D9AA85E1-AE58-4048-9112-40398B8481D9}" destId="{FE8BF593-F88C-4EC1-9DFE-C347E66699AD}" srcOrd="0" destOrd="0" presId="urn:microsoft.com/office/officeart/2011/layout/CircleProcess"/>
    <dgm:cxn modelId="{ACBD5CF5-3F1B-4017-9246-C523385CB1B4}" type="presOf" srcId="{F4803248-A918-4787-9067-6CDE48DE0BD1}" destId="{898E91C6-0E68-4489-B010-8F018D603C58}" srcOrd="1" destOrd="0" presId="urn:microsoft.com/office/officeart/2011/layout/CircleProcess"/>
    <dgm:cxn modelId="{C8FF53F6-C04E-44AC-89B8-7FCAB701C160}" type="presOf" srcId="{9AEC55F6-C767-496A-8881-56C89250DC4D}" destId="{5FA6F565-7B52-4A91-9A15-5E85D837F553}" srcOrd="0" destOrd="0" presId="urn:microsoft.com/office/officeart/2011/layout/CircleProcess"/>
    <dgm:cxn modelId="{954817F9-A312-4708-BE95-DBB906D05685}" type="presOf" srcId="{EE600B07-7B7E-45B3-93A0-C3B78E1BA926}" destId="{9338DD09-481E-41BD-8025-5E290A4AAF16}" srcOrd="1" destOrd="0" presId="urn:microsoft.com/office/officeart/2011/layout/CircleProcess"/>
    <dgm:cxn modelId="{AAFB067A-9606-4AE5-A9C3-28D40F96F282}" type="presParOf" srcId="{FE8BF593-F88C-4EC1-9DFE-C347E66699AD}" destId="{3F695155-5F25-4DFF-B9CD-8692BE6EDB18}" srcOrd="0" destOrd="0" presId="urn:microsoft.com/office/officeart/2011/layout/CircleProcess"/>
    <dgm:cxn modelId="{56175DB9-B09F-4CEF-B21E-58D6BE75AAFA}" type="presParOf" srcId="{3F695155-5F25-4DFF-B9CD-8692BE6EDB18}" destId="{AB52D92C-07BA-424F-8667-03F25E3EA9A4}" srcOrd="0" destOrd="0" presId="urn:microsoft.com/office/officeart/2011/layout/CircleProcess"/>
    <dgm:cxn modelId="{41F5FA29-50AD-4CB2-9437-8154B933B6A1}" type="presParOf" srcId="{FE8BF593-F88C-4EC1-9DFE-C347E66699AD}" destId="{42B83641-16A8-475C-BF25-25FADC94CFD1}" srcOrd="1" destOrd="0" presId="urn:microsoft.com/office/officeart/2011/layout/CircleProcess"/>
    <dgm:cxn modelId="{1562480C-6CA5-44D6-A22E-703A58722A9B}" type="presParOf" srcId="{42B83641-16A8-475C-BF25-25FADC94CFD1}" destId="{2E32378A-1F68-4315-8254-8A0AE85B4068}" srcOrd="0" destOrd="0" presId="urn:microsoft.com/office/officeart/2011/layout/CircleProcess"/>
    <dgm:cxn modelId="{AF8C3476-5D5C-42A3-8B05-F026B0835BD8}" type="presParOf" srcId="{FE8BF593-F88C-4EC1-9DFE-C347E66699AD}" destId="{898E91C6-0E68-4489-B010-8F018D603C58}" srcOrd="2" destOrd="0" presId="urn:microsoft.com/office/officeart/2011/layout/CircleProcess"/>
    <dgm:cxn modelId="{C35A6D7C-2064-4C98-AFE3-83DDB7CABA32}" type="presParOf" srcId="{FE8BF593-F88C-4EC1-9DFE-C347E66699AD}" destId="{71E30D93-AEFC-4CB1-BDF2-F5FD33A42076}" srcOrd="3" destOrd="0" presId="urn:microsoft.com/office/officeart/2011/layout/CircleProcess"/>
    <dgm:cxn modelId="{78DA69DB-B926-426F-AA32-4CACA5C8042E}" type="presParOf" srcId="{71E30D93-AEFC-4CB1-BDF2-F5FD33A42076}" destId="{306EBCAC-D40A-4AE7-A566-77B82DAE879D}" srcOrd="0" destOrd="0" presId="urn:microsoft.com/office/officeart/2011/layout/CircleProcess"/>
    <dgm:cxn modelId="{D9F84979-A5D8-4D57-923F-EC4A090E58BA}" type="presParOf" srcId="{FE8BF593-F88C-4EC1-9DFE-C347E66699AD}" destId="{32DDD47C-4012-4FEC-BE20-47B0E313F492}" srcOrd="4" destOrd="0" presId="urn:microsoft.com/office/officeart/2011/layout/CircleProcess"/>
    <dgm:cxn modelId="{99E1017F-A1D3-45D4-89FD-94B8AB363249}" type="presParOf" srcId="{32DDD47C-4012-4FEC-BE20-47B0E313F492}" destId="{5FA6F565-7B52-4A91-9A15-5E85D837F553}" srcOrd="0" destOrd="0" presId="urn:microsoft.com/office/officeart/2011/layout/CircleProcess"/>
    <dgm:cxn modelId="{A73B15BF-FE09-41ED-985E-97A1345B6777}" type="presParOf" srcId="{FE8BF593-F88C-4EC1-9DFE-C347E66699AD}" destId="{8CCAC7BB-6602-4707-AE0D-983E08645E22}" srcOrd="5" destOrd="0" presId="urn:microsoft.com/office/officeart/2011/layout/CircleProcess"/>
    <dgm:cxn modelId="{B54893B9-08D9-42E3-9E03-FF936B152174}" type="presParOf" srcId="{FE8BF593-F88C-4EC1-9DFE-C347E66699AD}" destId="{CD23C2E0-347C-47B4-A122-54CBD8054239}" srcOrd="6" destOrd="0" presId="urn:microsoft.com/office/officeart/2011/layout/CircleProcess"/>
    <dgm:cxn modelId="{9069BBC4-9AC3-427B-B495-0BA2B7F09FEF}" type="presParOf" srcId="{CD23C2E0-347C-47B4-A122-54CBD8054239}" destId="{363F0F9B-686B-440F-9EF5-F2C51CCF7236}" srcOrd="0" destOrd="0" presId="urn:microsoft.com/office/officeart/2011/layout/CircleProcess"/>
    <dgm:cxn modelId="{3F267463-C11A-4EEB-9DFB-08C005EF46F7}" type="presParOf" srcId="{FE8BF593-F88C-4EC1-9DFE-C347E66699AD}" destId="{973A466B-ABB6-4FCA-8F7D-BE5A7453DD7C}" srcOrd="7" destOrd="0" presId="urn:microsoft.com/office/officeart/2011/layout/CircleProcess"/>
    <dgm:cxn modelId="{3690F28A-9954-430B-9694-E41FFB75F8FB}" type="presParOf" srcId="{973A466B-ABB6-4FCA-8F7D-BE5A7453DD7C}" destId="{C1DACC89-0A67-43C5-A0FE-8CDF0CC2DD54}" srcOrd="0" destOrd="0" presId="urn:microsoft.com/office/officeart/2011/layout/CircleProcess"/>
    <dgm:cxn modelId="{0238466A-D23E-40B6-8A71-BC479C46C003}" type="presParOf" srcId="{FE8BF593-F88C-4EC1-9DFE-C347E66699AD}" destId="{9338DD09-481E-41BD-8025-5E290A4AAF16}"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631C7D-4987-4291-BA13-DC61885803C5}">
      <dsp:nvSpPr>
        <dsp:cNvPr id="0" name=""/>
        <dsp:cNvSpPr/>
      </dsp:nvSpPr>
      <dsp:spPr>
        <a:xfrm>
          <a:off x="0" y="13725"/>
          <a:ext cx="7773544" cy="73359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0" i="0" kern="1200"/>
            <a:t>Enable engineers to deploy IaC templates through automated workflows.</a:t>
          </a:r>
          <a:endParaRPr lang="en-AU" sz="1900" kern="1200"/>
        </a:p>
      </dsp:txBody>
      <dsp:txXfrm>
        <a:off x="35811" y="49536"/>
        <a:ext cx="7701922" cy="661968"/>
      </dsp:txXfrm>
    </dsp:sp>
    <dsp:sp modelId="{66A86460-6431-42A0-A7ED-6A11DD4A3B1D}">
      <dsp:nvSpPr>
        <dsp:cNvPr id="0" name=""/>
        <dsp:cNvSpPr/>
      </dsp:nvSpPr>
      <dsp:spPr>
        <a:xfrm>
          <a:off x="0" y="802035"/>
          <a:ext cx="7773544" cy="73359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0" i="0" kern="1200"/>
            <a:t>Easier to deploy infrastructure at scale.</a:t>
          </a:r>
          <a:endParaRPr lang="en-AU" sz="1900" kern="1200"/>
        </a:p>
      </dsp:txBody>
      <dsp:txXfrm>
        <a:off x="35811" y="837846"/>
        <a:ext cx="7701922" cy="661968"/>
      </dsp:txXfrm>
    </dsp:sp>
    <dsp:sp modelId="{92433418-CA32-4670-A298-415F1D98ACC1}">
      <dsp:nvSpPr>
        <dsp:cNvPr id="0" name=""/>
        <dsp:cNvSpPr/>
      </dsp:nvSpPr>
      <dsp:spPr>
        <a:xfrm>
          <a:off x="0" y="1590346"/>
          <a:ext cx="7773544" cy="73359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0" i="0" kern="1200"/>
            <a:t>Maintain consistency through reliable and repeatable deployments.</a:t>
          </a:r>
          <a:endParaRPr lang="en-AU" sz="1900" kern="1200"/>
        </a:p>
      </dsp:txBody>
      <dsp:txXfrm>
        <a:off x="35811" y="1626157"/>
        <a:ext cx="7701922" cy="661968"/>
      </dsp:txXfrm>
    </dsp:sp>
    <dsp:sp modelId="{E131A343-D1A6-4D3B-B50C-4EDA4555C3A9}">
      <dsp:nvSpPr>
        <dsp:cNvPr id="0" name=""/>
        <dsp:cNvSpPr/>
      </dsp:nvSpPr>
      <dsp:spPr>
        <a:xfrm>
          <a:off x="0" y="2378656"/>
          <a:ext cx="7773544" cy="73359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0" i="0" kern="1200"/>
            <a:t>Unified common language that developers and operations can understand.</a:t>
          </a:r>
          <a:endParaRPr lang="en-AU" sz="1900" kern="1200"/>
        </a:p>
      </dsp:txBody>
      <dsp:txXfrm>
        <a:off x="35811" y="2414467"/>
        <a:ext cx="7701922" cy="6619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9F824-E336-4411-97FF-17848AD85D9D}">
      <dsp:nvSpPr>
        <dsp:cNvPr id="0" name=""/>
        <dsp:cNvSpPr/>
      </dsp:nvSpPr>
      <dsp:spPr>
        <a:xfrm>
          <a:off x="1617" y="0"/>
          <a:ext cx="2168803" cy="18921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b="0" i="0" kern="1200"/>
            <a:t>Unclear and inconsistent policy governance between infrastructure code and cloud resources.</a:t>
          </a:r>
          <a:endParaRPr lang="en-AU" sz="1700" kern="1200"/>
        </a:p>
      </dsp:txBody>
      <dsp:txXfrm>
        <a:off x="57035" y="55418"/>
        <a:ext cx="2057967" cy="1781264"/>
      </dsp:txXfrm>
    </dsp:sp>
    <dsp:sp modelId="{89BD115E-5C7A-4C3D-95F1-88FD2EB99970}">
      <dsp:nvSpPr>
        <dsp:cNvPr id="0" name=""/>
        <dsp:cNvSpPr/>
      </dsp:nvSpPr>
      <dsp:spPr>
        <a:xfrm>
          <a:off x="2534779" y="0"/>
          <a:ext cx="2168803" cy="18921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b="0" i="0" kern="1200" dirty="0"/>
            <a:t>Skill or access gaps when identifying and fixing misconfigurations</a:t>
          </a:r>
          <a:endParaRPr lang="en-AU" sz="1700" kern="1200" dirty="0"/>
        </a:p>
      </dsp:txBody>
      <dsp:txXfrm>
        <a:off x="2590197" y="55418"/>
        <a:ext cx="2057967" cy="17812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6613D-F977-456D-8537-5913E1ED8721}">
      <dsp:nvSpPr>
        <dsp:cNvPr id="0" name=""/>
        <dsp:cNvSpPr/>
      </dsp:nvSpPr>
      <dsp:spPr>
        <a:xfrm>
          <a:off x="0" y="109"/>
          <a:ext cx="8076326" cy="631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AU" sz="2700" kern="1200" dirty="0"/>
            <a:t>Involve security EARLY!!</a:t>
          </a:r>
        </a:p>
      </dsp:txBody>
      <dsp:txXfrm>
        <a:off x="30842" y="30951"/>
        <a:ext cx="8014642" cy="570116"/>
      </dsp:txXfrm>
    </dsp:sp>
    <dsp:sp modelId="{1993CFEE-2D37-4A32-8A4A-DC798D8CC2F3}">
      <dsp:nvSpPr>
        <dsp:cNvPr id="0" name=""/>
        <dsp:cNvSpPr/>
      </dsp:nvSpPr>
      <dsp:spPr>
        <a:xfrm>
          <a:off x="0" y="709669"/>
          <a:ext cx="8076326" cy="631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AU" sz="2700" b="0" i="0" kern="1200" dirty="0"/>
            <a:t>Automate everything!</a:t>
          </a:r>
          <a:endParaRPr lang="en-AU" sz="2700" kern="1200" dirty="0"/>
        </a:p>
      </dsp:txBody>
      <dsp:txXfrm>
        <a:off x="30842" y="740511"/>
        <a:ext cx="8014642" cy="570116"/>
      </dsp:txXfrm>
    </dsp:sp>
    <dsp:sp modelId="{3496C5B2-7888-4AA0-B345-532CDD836F9A}">
      <dsp:nvSpPr>
        <dsp:cNvPr id="0" name=""/>
        <dsp:cNvSpPr/>
      </dsp:nvSpPr>
      <dsp:spPr>
        <a:xfrm>
          <a:off x="0" y="1419230"/>
          <a:ext cx="8076326" cy="631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AU" sz="2700" b="0" i="0" kern="1200" dirty="0"/>
            <a:t>Embed </a:t>
          </a:r>
          <a:r>
            <a:rPr lang="en-AU" sz="2700" b="0" i="0" kern="1200" dirty="0" err="1"/>
            <a:t>DevSecOps</a:t>
          </a:r>
          <a:r>
            <a:rPr lang="en-AU" sz="2700" b="0" i="0" kern="1200" dirty="0"/>
            <a:t> into your existing tools</a:t>
          </a:r>
          <a:endParaRPr lang="en-AU" sz="2700" kern="1200" dirty="0"/>
        </a:p>
      </dsp:txBody>
      <dsp:txXfrm>
        <a:off x="30842" y="1450072"/>
        <a:ext cx="8014642" cy="570116"/>
      </dsp:txXfrm>
    </dsp:sp>
    <dsp:sp modelId="{8C314378-A205-4309-A202-6D02832B49DA}">
      <dsp:nvSpPr>
        <dsp:cNvPr id="0" name=""/>
        <dsp:cNvSpPr/>
      </dsp:nvSpPr>
      <dsp:spPr>
        <a:xfrm>
          <a:off x="0" y="2128790"/>
          <a:ext cx="8076326" cy="631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AU" sz="2700" b="0" i="0" kern="1200" dirty="0"/>
            <a:t>Secure in code</a:t>
          </a:r>
          <a:endParaRPr lang="en-AU" sz="2700" kern="1200" dirty="0"/>
        </a:p>
      </dsp:txBody>
      <dsp:txXfrm>
        <a:off x="30842" y="2159632"/>
        <a:ext cx="8014642" cy="5701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9FA8D-9659-46BD-A690-F155EFC0B912}">
      <dsp:nvSpPr>
        <dsp:cNvPr id="0" name=""/>
        <dsp:cNvSpPr/>
      </dsp:nvSpPr>
      <dsp:spPr>
        <a:xfrm>
          <a:off x="762" y="0"/>
          <a:ext cx="1348544" cy="32147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IDE</a:t>
          </a:r>
        </a:p>
      </dsp:txBody>
      <dsp:txXfrm>
        <a:off x="40260" y="39498"/>
        <a:ext cx="1269548" cy="3135746"/>
      </dsp:txXfrm>
    </dsp:sp>
    <dsp:sp modelId="{35D0CE63-3801-4F24-AAB1-15EB8B08C532}">
      <dsp:nvSpPr>
        <dsp:cNvPr id="0" name=""/>
        <dsp:cNvSpPr/>
      </dsp:nvSpPr>
      <dsp:spPr>
        <a:xfrm>
          <a:off x="1575861" y="0"/>
          <a:ext cx="1348544" cy="3214742"/>
        </a:xfrm>
        <a:prstGeom prst="roundRect">
          <a:avLst>
            <a:gd name="adj" fmla="val 100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Pre-Commit</a:t>
          </a:r>
        </a:p>
      </dsp:txBody>
      <dsp:txXfrm>
        <a:off x="1615359" y="39498"/>
        <a:ext cx="1269548" cy="3135746"/>
      </dsp:txXfrm>
    </dsp:sp>
    <dsp:sp modelId="{8AC60E76-719C-466C-AEC3-07FF410995DE}">
      <dsp:nvSpPr>
        <dsp:cNvPr id="0" name=""/>
        <dsp:cNvSpPr/>
      </dsp:nvSpPr>
      <dsp:spPr>
        <a:xfrm>
          <a:off x="3150960" y="0"/>
          <a:ext cx="1348544" cy="3214742"/>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Pull Request</a:t>
          </a:r>
        </a:p>
      </dsp:txBody>
      <dsp:txXfrm>
        <a:off x="3190458" y="39498"/>
        <a:ext cx="1269548" cy="3135746"/>
      </dsp:txXfrm>
    </dsp:sp>
    <dsp:sp modelId="{632F1302-7756-4DE3-968A-E16C284450FB}">
      <dsp:nvSpPr>
        <dsp:cNvPr id="0" name=""/>
        <dsp:cNvSpPr/>
      </dsp:nvSpPr>
      <dsp:spPr>
        <a:xfrm>
          <a:off x="4726060" y="0"/>
          <a:ext cx="1348544" cy="3214742"/>
        </a:xfrm>
        <a:prstGeom prst="roundRect">
          <a:avLst>
            <a:gd name="adj" fmla="val 10000"/>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CI/CD</a:t>
          </a:r>
        </a:p>
      </dsp:txBody>
      <dsp:txXfrm>
        <a:off x="4765558" y="39498"/>
        <a:ext cx="1269548" cy="3135746"/>
      </dsp:txXfrm>
    </dsp:sp>
    <dsp:sp modelId="{B06101D1-1272-477E-9927-3B28F14297BC}">
      <dsp:nvSpPr>
        <dsp:cNvPr id="0" name=""/>
        <dsp:cNvSpPr/>
      </dsp:nvSpPr>
      <dsp:spPr>
        <a:xfrm>
          <a:off x="6301159" y="0"/>
          <a:ext cx="1348544" cy="3214742"/>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Runtime</a:t>
          </a:r>
        </a:p>
      </dsp:txBody>
      <dsp:txXfrm>
        <a:off x="6340657" y="39498"/>
        <a:ext cx="1269548" cy="31357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29829-4040-4D68-8CA5-DF778052E5DE}">
      <dsp:nvSpPr>
        <dsp:cNvPr id="0" name=""/>
        <dsp:cNvSpPr/>
      </dsp:nvSpPr>
      <dsp:spPr>
        <a:xfrm>
          <a:off x="-3270053" y="-503081"/>
          <a:ext cx="3899664" cy="3899664"/>
        </a:xfrm>
        <a:prstGeom prst="blockArc">
          <a:avLst>
            <a:gd name="adj1" fmla="val 18900000"/>
            <a:gd name="adj2" fmla="val 2700000"/>
            <a:gd name="adj3" fmla="val 554"/>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B7B95D-1CA6-44C7-8079-40615F5E5A8B}">
      <dsp:nvSpPr>
        <dsp:cNvPr id="0" name=""/>
        <dsp:cNvSpPr/>
      </dsp:nvSpPr>
      <dsp:spPr>
        <a:xfrm>
          <a:off x="276376" y="180785"/>
          <a:ext cx="8078142" cy="3618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181" tIns="38100" rIns="38100" bIns="38100" numCol="1" spcCol="1270" anchor="ctr" anchorCtr="0">
          <a:noAutofit/>
        </a:bodyPr>
        <a:lstStyle/>
        <a:p>
          <a:pPr marL="0" lvl="0" indent="0" algn="l" defTabSz="666750">
            <a:lnSpc>
              <a:spcPct val="90000"/>
            </a:lnSpc>
            <a:spcBef>
              <a:spcPct val="0"/>
            </a:spcBef>
            <a:spcAft>
              <a:spcPct val="35000"/>
            </a:spcAft>
            <a:buNone/>
          </a:pPr>
          <a:r>
            <a:rPr lang="en-AU" sz="1500" b="0" i="0" kern="1200"/>
            <a:t>Start small, then grow!</a:t>
          </a:r>
          <a:endParaRPr lang="en-AU" sz="1500" kern="1200"/>
        </a:p>
      </dsp:txBody>
      <dsp:txXfrm>
        <a:off x="276376" y="180785"/>
        <a:ext cx="8078142" cy="361803"/>
      </dsp:txXfrm>
    </dsp:sp>
    <dsp:sp modelId="{42BE7D16-7DCD-478D-8565-DE32790DAEE4}">
      <dsp:nvSpPr>
        <dsp:cNvPr id="0" name=""/>
        <dsp:cNvSpPr/>
      </dsp:nvSpPr>
      <dsp:spPr>
        <a:xfrm>
          <a:off x="50249" y="135560"/>
          <a:ext cx="452254" cy="452254"/>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DEF8CE-9EB4-42AF-BAAE-DFE673FBE3CA}">
      <dsp:nvSpPr>
        <dsp:cNvPr id="0" name=""/>
        <dsp:cNvSpPr/>
      </dsp:nvSpPr>
      <dsp:spPr>
        <a:xfrm>
          <a:off x="535634" y="723317"/>
          <a:ext cx="7818884" cy="361803"/>
        </a:xfrm>
        <a:prstGeom prst="rect">
          <a:avLst/>
        </a:prstGeom>
        <a:solidFill>
          <a:schemeClr val="accent2">
            <a:hueOff val="-2213615"/>
            <a:satOff val="3455"/>
            <a:lumOff val="18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181" tIns="38100" rIns="38100" bIns="38100" numCol="1" spcCol="1270" anchor="ctr" anchorCtr="0">
          <a:noAutofit/>
        </a:bodyPr>
        <a:lstStyle/>
        <a:p>
          <a:pPr marL="0" lvl="0" indent="0" algn="l" defTabSz="666750">
            <a:lnSpc>
              <a:spcPct val="90000"/>
            </a:lnSpc>
            <a:spcBef>
              <a:spcPct val="0"/>
            </a:spcBef>
            <a:spcAft>
              <a:spcPct val="35000"/>
            </a:spcAft>
            <a:buNone/>
          </a:pPr>
          <a:r>
            <a:rPr lang="en-AU" sz="1500" b="0" i="0" kern="1200"/>
            <a:t>Create cross-functional teams to avoid silos.</a:t>
          </a:r>
          <a:endParaRPr lang="en-AU" sz="1500" kern="1200"/>
        </a:p>
      </dsp:txBody>
      <dsp:txXfrm>
        <a:off x="535634" y="723317"/>
        <a:ext cx="7818884" cy="361803"/>
      </dsp:txXfrm>
    </dsp:sp>
    <dsp:sp modelId="{8D279B81-1A50-4DDE-B761-3BC559109ABB}">
      <dsp:nvSpPr>
        <dsp:cNvPr id="0" name=""/>
        <dsp:cNvSpPr/>
      </dsp:nvSpPr>
      <dsp:spPr>
        <a:xfrm>
          <a:off x="309507" y="678091"/>
          <a:ext cx="452254" cy="452254"/>
        </a:xfrm>
        <a:prstGeom prst="ellipse">
          <a:avLst/>
        </a:prstGeom>
        <a:solidFill>
          <a:schemeClr val="lt1">
            <a:hueOff val="0"/>
            <a:satOff val="0"/>
            <a:lumOff val="0"/>
            <a:alphaOff val="0"/>
          </a:schemeClr>
        </a:solidFill>
        <a:ln w="25400" cap="flat" cmpd="sng" algn="ctr">
          <a:solidFill>
            <a:schemeClr val="accent2">
              <a:hueOff val="-2213615"/>
              <a:satOff val="3455"/>
              <a:lumOff val="1814"/>
              <a:alphaOff val="0"/>
            </a:schemeClr>
          </a:solidFill>
          <a:prstDash val="solid"/>
        </a:ln>
        <a:effectLst/>
      </dsp:spPr>
      <dsp:style>
        <a:lnRef idx="2">
          <a:scrgbClr r="0" g="0" b="0"/>
        </a:lnRef>
        <a:fillRef idx="1">
          <a:scrgbClr r="0" g="0" b="0"/>
        </a:fillRef>
        <a:effectRef idx="0">
          <a:scrgbClr r="0" g="0" b="0"/>
        </a:effectRef>
        <a:fontRef idx="minor"/>
      </dsp:style>
    </dsp:sp>
    <dsp:sp modelId="{87898483-9E5E-4B0B-BED9-A3414EAF1E09}">
      <dsp:nvSpPr>
        <dsp:cNvPr id="0" name=""/>
        <dsp:cNvSpPr/>
      </dsp:nvSpPr>
      <dsp:spPr>
        <a:xfrm>
          <a:off x="615205" y="1265848"/>
          <a:ext cx="7739313" cy="361803"/>
        </a:xfrm>
        <a:prstGeom prst="rect">
          <a:avLst/>
        </a:prstGeom>
        <a:solidFill>
          <a:schemeClr val="accent2">
            <a:hueOff val="-4427230"/>
            <a:satOff val="6910"/>
            <a:lumOff val="36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181" tIns="38100" rIns="38100" bIns="38100" numCol="1" spcCol="1270" anchor="ctr" anchorCtr="0">
          <a:noAutofit/>
        </a:bodyPr>
        <a:lstStyle/>
        <a:p>
          <a:pPr marL="0" lvl="0" indent="0" algn="l" defTabSz="666750">
            <a:lnSpc>
              <a:spcPct val="90000"/>
            </a:lnSpc>
            <a:spcBef>
              <a:spcPct val="0"/>
            </a:spcBef>
            <a:spcAft>
              <a:spcPct val="35000"/>
            </a:spcAft>
            <a:buNone/>
          </a:pPr>
          <a:r>
            <a:rPr lang="en-AU" sz="1500" b="0" i="0" kern="1200"/>
            <a:t>Involve security early!</a:t>
          </a:r>
          <a:endParaRPr lang="en-AU" sz="1500" kern="1200"/>
        </a:p>
      </dsp:txBody>
      <dsp:txXfrm>
        <a:off x="615205" y="1265848"/>
        <a:ext cx="7739313" cy="361803"/>
      </dsp:txXfrm>
    </dsp:sp>
    <dsp:sp modelId="{A421697A-B4F4-4FC6-99F0-B7B52198179A}">
      <dsp:nvSpPr>
        <dsp:cNvPr id="0" name=""/>
        <dsp:cNvSpPr/>
      </dsp:nvSpPr>
      <dsp:spPr>
        <a:xfrm>
          <a:off x="389078" y="1220622"/>
          <a:ext cx="452254" cy="452254"/>
        </a:xfrm>
        <a:prstGeom prst="ellipse">
          <a:avLst/>
        </a:prstGeom>
        <a:solidFill>
          <a:schemeClr val="lt1">
            <a:hueOff val="0"/>
            <a:satOff val="0"/>
            <a:lumOff val="0"/>
            <a:alphaOff val="0"/>
          </a:schemeClr>
        </a:solidFill>
        <a:ln w="25400" cap="flat" cmpd="sng" algn="ctr">
          <a:solidFill>
            <a:schemeClr val="accent2">
              <a:hueOff val="-4427230"/>
              <a:satOff val="6910"/>
              <a:lumOff val="3627"/>
              <a:alphaOff val="0"/>
            </a:schemeClr>
          </a:solidFill>
          <a:prstDash val="solid"/>
        </a:ln>
        <a:effectLst/>
      </dsp:spPr>
      <dsp:style>
        <a:lnRef idx="2">
          <a:scrgbClr r="0" g="0" b="0"/>
        </a:lnRef>
        <a:fillRef idx="1">
          <a:scrgbClr r="0" g="0" b="0"/>
        </a:fillRef>
        <a:effectRef idx="0">
          <a:scrgbClr r="0" g="0" b="0"/>
        </a:effectRef>
        <a:fontRef idx="minor"/>
      </dsp:style>
    </dsp:sp>
    <dsp:sp modelId="{995C5461-661A-4E2C-B37C-DF86DE4E9E86}">
      <dsp:nvSpPr>
        <dsp:cNvPr id="0" name=""/>
        <dsp:cNvSpPr/>
      </dsp:nvSpPr>
      <dsp:spPr>
        <a:xfrm>
          <a:off x="535634" y="1808379"/>
          <a:ext cx="7818884" cy="361803"/>
        </a:xfrm>
        <a:prstGeom prst="rect">
          <a:avLst/>
        </a:prstGeom>
        <a:solidFill>
          <a:schemeClr val="accent2">
            <a:hueOff val="-6640844"/>
            <a:satOff val="10365"/>
            <a:lumOff val="54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181" tIns="38100" rIns="38100" bIns="38100" numCol="1" spcCol="1270" anchor="ctr" anchorCtr="0">
          <a:noAutofit/>
        </a:bodyPr>
        <a:lstStyle/>
        <a:p>
          <a:pPr marL="0" lvl="0" indent="0" algn="l" defTabSz="666750">
            <a:lnSpc>
              <a:spcPct val="90000"/>
            </a:lnSpc>
            <a:spcBef>
              <a:spcPct val="0"/>
            </a:spcBef>
            <a:spcAft>
              <a:spcPct val="35000"/>
            </a:spcAft>
            <a:buNone/>
          </a:pPr>
          <a:r>
            <a:rPr lang="en-AU" sz="1500" b="0" i="0" kern="1200"/>
            <a:t>Don’t reinvent the wheel.</a:t>
          </a:r>
          <a:endParaRPr lang="en-AU" sz="1500" kern="1200"/>
        </a:p>
      </dsp:txBody>
      <dsp:txXfrm>
        <a:off x="535634" y="1808379"/>
        <a:ext cx="7818884" cy="361803"/>
      </dsp:txXfrm>
    </dsp:sp>
    <dsp:sp modelId="{89A3CEB1-CA5F-41AA-83F1-A6005F30E354}">
      <dsp:nvSpPr>
        <dsp:cNvPr id="0" name=""/>
        <dsp:cNvSpPr/>
      </dsp:nvSpPr>
      <dsp:spPr>
        <a:xfrm>
          <a:off x="309507" y="1763154"/>
          <a:ext cx="452254" cy="452254"/>
        </a:xfrm>
        <a:prstGeom prst="ellipse">
          <a:avLst/>
        </a:prstGeom>
        <a:solidFill>
          <a:schemeClr val="lt1">
            <a:hueOff val="0"/>
            <a:satOff val="0"/>
            <a:lumOff val="0"/>
            <a:alphaOff val="0"/>
          </a:schemeClr>
        </a:solidFill>
        <a:ln w="25400" cap="flat" cmpd="sng" algn="ctr">
          <a:solidFill>
            <a:schemeClr val="accent2">
              <a:hueOff val="-6640844"/>
              <a:satOff val="10365"/>
              <a:lumOff val="5441"/>
              <a:alphaOff val="0"/>
            </a:schemeClr>
          </a:solidFill>
          <a:prstDash val="solid"/>
        </a:ln>
        <a:effectLst/>
      </dsp:spPr>
      <dsp:style>
        <a:lnRef idx="2">
          <a:scrgbClr r="0" g="0" b="0"/>
        </a:lnRef>
        <a:fillRef idx="1">
          <a:scrgbClr r="0" g="0" b="0"/>
        </a:fillRef>
        <a:effectRef idx="0">
          <a:scrgbClr r="0" g="0" b="0"/>
        </a:effectRef>
        <a:fontRef idx="minor"/>
      </dsp:style>
    </dsp:sp>
    <dsp:sp modelId="{1FF11F00-014D-4E4F-A8EF-52B91EF5BB17}">
      <dsp:nvSpPr>
        <dsp:cNvPr id="0" name=""/>
        <dsp:cNvSpPr/>
      </dsp:nvSpPr>
      <dsp:spPr>
        <a:xfrm>
          <a:off x="276376" y="2350910"/>
          <a:ext cx="8078142" cy="361803"/>
        </a:xfrm>
        <a:prstGeom prst="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181" tIns="38100" rIns="38100" bIns="38100" numCol="1" spcCol="1270" anchor="ctr" anchorCtr="0">
          <a:noAutofit/>
        </a:bodyPr>
        <a:lstStyle/>
        <a:p>
          <a:pPr marL="0" lvl="0" indent="0" algn="l" defTabSz="666750">
            <a:lnSpc>
              <a:spcPct val="90000"/>
            </a:lnSpc>
            <a:spcBef>
              <a:spcPct val="0"/>
            </a:spcBef>
            <a:spcAft>
              <a:spcPct val="35000"/>
            </a:spcAft>
            <a:buNone/>
          </a:pPr>
          <a:r>
            <a:rPr lang="en-AU" sz="1500" b="0" i="0" kern="1200"/>
            <a:t>Use tried and tested tools, and embed into your existing workflows as much as you can.</a:t>
          </a:r>
          <a:endParaRPr lang="en-AU" sz="1500" kern="1200"/>
        </a:p>
      </dsp:txBody>
      <dsp:txXfrm>
        <a:off x="276376" y="2350910"/>
        <a:ext cx="8078142" cy="361803"/>
      </dsp:txXfrm>
    </dsp:sp>
    <dsp:sp modelId="{B376227F-0C17-4809-A082-E6361F95D3C3}">
      <dsp:nvSpPr>
        <dsp:cNvPr id="0" name=""/>
        <dsp:cNvSpPr/>
      </dsp:nvSpPr>
      <dsp:spPr>
        <a:xfrm>
          <a:off x="50249" y="2305685"/>
          <a:ext cx="452254" cy="452254"/>
        </a:xfrm>
        <a:prstGeom prst="ellipse">
          <a:avLst/>
        </a:prstGeom>
        <a:solidFill>
          <a:schemeClr val="lt1">
            <a:hueOff val="0"/>
            <a:satOff val="0"/>
            <a:lumOff val="0"/>
            <a:alphaOff val="0"/>
          </a:schemeClr>
        </a:solidFill>
        <a:ln w="25400" cap="flat" cmpd="sng" algn="ctr">
          <a:solidFill>
            <a:schemeClr val="accent2">
              <a:hueOff val="-8854460"/>
              <a:satOff val="13820"/>
              <a:lumOff val="725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7F088-183C-4394-947F-2944D1C51FB5}">
      <dsp:nvSpPr>
        <dsp:cNvPr id="0" name=""/>
        <dsp:cNvSpPr/>
      </dsp:nvSpPr>
      <dsp:spPr>
        <a:xfrm>
          <a:off x="2345115" y="-67943"/>
          <a:ext cx="2937978" cy="2937978"/>
        </a:xfrm>
        <a:prstGeom prst="circularArrow">
          <a:avLst>
            <a:gd name="adj1" fmla="val 4668"/>
            <a:gd name="adj2" fmla="val 272909"/>
            <a:gd name="adj3" fmla="val 12915432"/>
            <a:gd name="adj4" fmla="val 17973787"/>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1F6674-0E52-4829-8447-548B49D30E46}">
      <dsp:nvSpPr>
        <dsp:cNvPr id="0" name=""/>
        <dsp:cNvSpPr/>
      </dsp:nvSpPr>
      <dsp:spPr>
        <a:xfrm>
          <a:off x="2856853" y="209"/>
          <a:ext cx="1914501" cy="9572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t>Adoption Gaps</a:t>
          </a:r>
          <a:endParaRPr lang="en-AU" sz="2100" kern="1200" dirty="0"/>
        </a:p>
      </dsp:txBody>
      <dsp:txXfrm>
        <a:off x="2903582" y="46938"/>
        <a:ext cx="1821043" cy="863792"/>
      </dsp:txXfrm>
    </dsp:sp>
    <dsp:sp modelId="{E52A1F5C-5C45-4772-8A6D-88EC96EB456F}">
      <dsp:nvSpPr>
        <dsp:cNvPr id="0" name=""/>
        <dsp:cNvSpPr/>
      </dsp:nvSpPr>
      <dsp:spPr>
        <a:xfrm>
          <a:off x="3911783" y="1055138"/>
          <a:ext cx="1914501" cy="9572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t>Configuration drift</a:t>
          </a:r>
          <a:endParaRPr lang="en-AU" sz="2100" kern="1200" dirty="0"/>
        </a:p>
      </dsp:txBody>
      <dsp:txXfrm>
        <a:off x="3958512" y="1101867"/>
        <a:ext cx="1821043" cy="863792"/>
      </dsp:txXfrm>
    </dsp:sp>
    <dsp:sp modelId="{F071E0FD-8C15-4968-8595-C735AF1D3A86}">
      <dsp:nvSpPr>
        <dsp:cNvPr id="0" name=""/>
        <dsp:cNvSpPr/>
      </dsp:nvSpPr>
      <dsp:spPr>
        <a:xfrm>
          <a:off x="2856853" y="2110067"/>
          <a:ext cx="1914501" cy="9572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t>Poor cloud governance</a:t>
          </a:r>
          <a:endParaRPr lang="en-AU" sz="2100" kern="1200" dirty="0"/>
        </a:p>
      </dsp:txBody>
      <dsp:txXfrm>
        <a:off x="2903582" y="2156796"/>
        <a:ext cx="1821043" cy="863792"/>
      </dsp:txXfrm>
    </dsp:sp>
    <dsp:sp modelId="{73BB85FE-DFCC-4BF3-99FA-C8C73477336D}">
      <dsp:nvSpPr>
        <dsp:cNvPr id="0" name=""/>
        <dsp:cNvSpPr/>
      </dsp:nvSpPr>
      <dsp:spPr>
        <a:xfrm>
          <a:off x="1801924" y="1055138"/>
          <a:ext cx="1914501" cy="9572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dirty="0"/>
            <a:t>Security Breaches</a:t>
          </a:r>
          <a:endParaRPr lang="en-AU" sz="2100" kern="1200" dirty="0"/>
        </a:p>
      </dsp:txBody>
      <dsp:txXfrm>
        <a:off x="1848653" y="1101867"/>
        <a:ext cx="1821043" cy="8637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8FEE4-3241-4F5C-A504-2C5974B5748B}">
      <dsp:nvSpPr>
        <dsp:cNvPr id="0" name=""/>
        <dsp:cNvSpPr/>
      </dsp:nvSpPr>
      <dsp:spPr>
        <a:xfrm>
          <a:off x="7151" y="244676"/>
          <a:ext cx="2137520" cy="140274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i="0" kern="1200"/>
            <a:t>Enablement teams will still exist – Use them to your advantage!</a:t>
          </a:r>
          <a:endParaRPr lang="en-AU" sz="1800" kern="1200"/>
        </a:p>
      </dsp:txBody>
      <dsp:txXfrm>
        <a:off x="48236" y="285761"/>
        <a:ext cx="2055350" cy="1320577"/>
      </dsp:txXfrm>
    </dsp:sp>
    <dsp:sp modelId="{85002C2B-0B47-4CD9-9F26-21134FB64B4E}">
      <dsp:nvSpPr>
        <dsp:cNvPr id="0" name=""/>
        <dsp:cNvSpPr/>
      </dsp:nvSpPr>
      <dsp:spPr>
        <a:xfrm>
          <a:off x="2358424" y="680997"/>
          <a:ext cx="453154" cy="53010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AU" sz="1400" kern="1200"/>
        </a:p>
      </dsp:txBody>
      <dsp:txXfrm>
        <a:off x="2358424" y="787018"/>
        <a:ext cx="317208" cy="318063"/>
      </dsp:txXfrm>
    </dsp:sp>
    <dsp:sp modelId="{092B7437-FFD7-4DDF-99F3-92A06CABD41D}">
      <dsp:nvSpPr>
        <dsp:cNvPr id="0" name=""/>
        <dsp:cNvSpPr/>
      </dsp:nvSpPr>
      <dsp:spPr>
        <a:xfrm>
          <a:off x="2999680" y="244676"/>
          <a:ext cx="2137520" cy="140274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0" i="0" kern="1200"/>
            <a:t>Collaboration between enablement and workload teams will benefit both.</a:t>
          </a:r>
          <a:endParaRPr lang="en-AU" sz="1800" kern="1200"/>
        </a:p>
      </dsp:txBody>
      <dsp:txXfrm>
        <a:off x="3040765" y="285761"/>
        <a:ext cx="2055350" cy="1320577"/>
      </dsp:txXfrm>
    </dsp:sp>
    <dsp:sp modelId="{812EF50A-914B-4522-B85D-43383A7673ED}">
      <dsp:nvSpPr>
        <dsp:cNvPr id="0" name=""/>
        <dsp:cNvSpPr/>
      </dsp:nvSpPr>
      <dsp:spPr>
        <a:xfrm>
          <a:off x="5350953" y="680997"/>
          <a:ext cx="453154" cy="53010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AU" sz="1400" kern="1200"/>
        </a:p>
      </dsp:txBody>
      <dsp:txXfrm>
        <a:off x="5350953" y="787018"/>
        <a:ext cx="317208" cy="318063"/>
      </dsp:txXfrm>
    </dsp:sp>
    <dsp:sp modelId="{C0BD6754-870A-4D65-9C8A-22BB962EF4B8}">
      <dsp:nvSpPr>
        <dsp:cNvPr id="0" name=""/>
        <dsp:cNvSpPr/>
      </dsp:nvSpPr>
      <dsp:spPr>
        <a:xfrm>
          <a:off x="5992209" y="244676"/>
          <a:ext cx="2137520" cy="140274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i="0" kern="1200"/>
            <a:t>Learn from each other to create cross-functional teams.</a:t>
          </a:r>
          <a:endParaRPr lang="en-AU" sz="1800" kern="1200"/>
        </a:p>
      </dsp:txBody>
      <dsp:txXfrm>
        <a:off x="6033294" y="285761"/>
        <a:ext cx="2055350" cy="13205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AFE08-B371-42FD-BA58-3F9BFF09966A}">
      <dsp:nvSpPr>
        <dsp:cNvPr id="0" name=""/>
        <dsp:cNvSpPr/>
      </dsp:nvSpPr>
      <dsp:spPr>
        <a:xfrm>
          <a:off x="0" y="8851"/>
          <a:ext cx="3553835" cy="5382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AU" sz="2300" kern="1200" dirty="0"/>
            <a:t>Cloud Governance</a:t>
          </a:r>
        </a:p>
      </dsp:txBody>
      <dsp:txXfrm>
        <a:off x="26273" y="35124"/>
        <a:ext cx="3501289" cy="485654"/>
      </dsp:txXfrm>
    </dsp:sp>
    <dsp:sp modelId="{9AF11D0A-4610-48BC-B448-05B28D02C0F6}">
      <dsp:nvSpPr>
        <dsp:cNvPr id="0" name=""/>
        <dsp:cNvSpPr/>
      </dsp:nvSpPr>
      <dsp:spPr>
        <a:xfrm>
          <a:off x="0" y="613291"/>
          <a:ext cx="3553835" cy="538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AU" sz="2300" kern="1200" dirty="0"/>
            <a:t>Architecture Board</a:t>
          </a:r>
        </a:p>
      </dsp:txBody>
      <dsp:txXfrm>
        <a:off x="26273" y="639564"/>
        <a:ext cx="3501289" cy="485654"/>
      </dsp:txXfrm>
    </dsp:sp>
    <dsp:sp modelId="{B79773AD-7FB2-4420-876E-5D2E2F2C9290}">
      <dsp:nvSpPr>
        <dsp:cNvPr id="0" name=""/>
        <dsp:cNvSpPr/>
      </dsp:nvSpPr>
      <dsp:spPr>
        <a:xfrm>
          <a:off x="0" y="1217731"/>
          <a:ext cx="3553835" cy="538200"/>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AU" sz="2300" kern="1200" dirty="0"/>
            <a:t>Security Team</a:t>
          </a:r>
        </a:p>
      </dsp:txBody>
      <dsp:txXfrm>
        <a:off x="26273" y="1244004"/>
        <a:ext cx="3501289" cy="485654"/>
      </dsp:txXfrm>
    </dsp:sp>
    <dsp:sp modelId="{E55BA6B4-7FC9-439D-B368-DB3EDD5E4003}">
      <dsp:nvSpPr>
        <dsp:cNvPr id="0" name=""/>
        <dsp:cNvSpPr/>
      </dsp:nvSpPr>
      <dsp:spPr>
        <a:xfrm>
          <a:off x="0" y="1822171"/>
          <a:ext cx="3553835" cy="538200"/>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AU" sz="2300" kern="1200" dirty="0"/>
            <a:t>Data Platform</a:t>
          </a:r>
        </a:p>
      </dsp:txBody>
      <dsp:txXfrm>
        <a:off x="26273" y="1848444"/>
        <a:ext cx="3501289" cy="485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F5A4A-B2E3-4884-A50B-C52A003E7DE8}">
      <dsp:nvSpPr>
        <dsp:cNvPr id="0" name=""/>
        <dsp:cNvSpPr/>
      </dsp:nvSpPr>
      <dsp:spPr>
        <a:xfrm>
          <a:off x="0" y="26440"/>
          <a:ext cx="8244000"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0" i="0" u="none" kern="1200"/>
            <a:t>Consider your team’s experience level</a:t>
          </a:r>
          <a:endParaRPr lang="en-AU" sz="2100" kern="1200"/>
        </a:p>
      </dsp:txBody>
      <dsp:txXfrm>
        <a:off x="23988" y="50428"/>
        <a:ext cx="8196024" cy="443423"/>
      </dsp:txXfrm>
    </dsp:sp>
    <dsp:sp modelId="{A58E244F-2964-4165-9A50-CB8CA4F41036}">
      <dsp:nvSpPr>
        <dsp:cNvPr id="0" name=""/>
        <dsp:cNvSpPr/>
      </dsp:nvSpPr>
      <dsp:spPr>
        <a:xfrm>
          <a:off x="0" y="578320"/>
          <a:ext cx="8244000"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0" i="0" u="none" kern="1200" dirty="0"/>
            <a:t>Consider your cloud provider</a:t>
          </a:r>
        </a:p>
      </dsp:txBody>
      <dsp:txXfrm>
        <a:off x="23988" y="602308"/>
        <a:ext cx="8196024" cy="443423"/>
      </dsp:txXfrm>
    </dsp:sp>
    <dsp:sp modelId="{81EF9BA8-0535-484A-822A-10230113D545}">
      <dsp:nvSpPr>
        <dsp:cNvPr id="0" name=""/>
        <dsp:cNvSpPr/>
      </dsp:nvSpPr>
      <dsp:spPr>
        <a:xfrm>
          <a:off x="0" y="1130200"/>
          <a:ext cx="8244000"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0" i="0" u="none" kern="1200" dirty="0"/>
            <a:t>Consider the level of abstraction</a:t>
          </a:r>
        </a:p>
      </dsp:txBody>
      <dsp:txXfrm>
        <a:off x="23988" y="1154188"/>
        <a:ext cx="8196024" cy="443423"/>
      </dsp:txXfrm>
    </dsp:sp>
    <dsp:sp modelId="{318EC59C-32CD-4E1E-9563-06AE1A0D6472}">
      <dsp:nvSpPr>
        <dsp:cNvPr id="0" name=""/>
        <dsp:cNvSpPr/>
      </dsp:nvSpPr>
      <dsp:spPr>
        <a:xfrm>
          <a:off x="0" y="1682080"/>
          <a:ext cx="8244000"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0" i="0" u="none" kern="1200" dirty="0"/>
            <a:t>Consider community support</a:t>
          </a:r>
        </a:p>
      </dsp:txBody>
      <dsp:txXfrm>
        <a:off x="23988" y="1706068"/>
        <a:ext cx="8196024" cy="443423"/>
      </dsp:txXfrm>
    </dsp:sp>
    <dsp:sp modelId="{F73FDA82-FAB8-4E4F-9AFE-E1C7FB8C3992}">
      <dsp:nvSpPr>
        <dsp:cNvPr id="0" name=""/>
        <dsp:cNvSpPr/>
      </dsp:nvSpPr>
      <dsp:spPr>
        <a:xfrm>
          <a:off x="0" y="2233960"/>
          <a:ext cx="8244000"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0" i="0" u="none" kern="1200" dirty="0"/>
            <a:t>Consider the learning curve</a:t>
          </a:r>
        </a:p>
      </dsp:txBody>
      <dsp:txXfrm>
        <a:off x="23988" y="2257948"/>
        <a:ext cx="8196024" cy="443423"/>
      </dsp:txXfrm>
    </dsp:sp>
    <dsp:sp modelId="{B53F12EA-E047-4E91-933C-EB9415064BEE}">
      <dsp:nvSpPr>
        <dsp:cNvPr id="0" name=""/>
        <dsp:cNvSpPr/>
      </dsp:nvSpPr>
      <dsp:spPr>
        <a:xfrm>
          <a:off x="0" y="2785841"/>
          <a:ext cx="8244000"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0" i="0" u="none" kern="1200"/>
            <a:t>Consider integration with other tools</a:t>
          </a:r>
        </a:p>
      </dsp:txBody>
      <dsp:txXfrm>
        <a:off x="23988" y="2809829"/>
        <a:ext cx="8196024" cy="4434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99D1E-1684-4853-90C6-E66F5B814AD2}">
      <dsp:nvSpPr>
        <dsp:cNvPr id="0" name=""/>
        <dsp:cNvSpPr/>
      </dsp:nvSpPr>
      <dsp:spPr>
        <a:xfrm>
          <a:off x="807862" y="1362"/>
          <a:ext cx="1579892" cy="94793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Development workflow</a:t>
          </a:r>
        </a:p>
      </dsp:txBody>
      <dsp:txXfrm>
        <a:off x="807862" y="1362"/>
        <a:ext cx="1579892" cy="947935"/>
      </dsp:txXfrm>
    </dsp:sp>
    <dsp:sp modelId="{59C62A12-2866-46DE-80EF-B95B75192FC2}">
      <dsp:nvSpPr>
        <dsp:cNvPr id="0" name=""/>
        <dsp:cNvSpPr/>
      </dsp:nvSpPr>
      <dsp:spPr>
        <a:xfrm>
          <a:off x="2545743" y="1362"/>
          <a:ext cx="1579892" cy="947935"/>
        </a:xfrm>
        <a:prstGeom prst="rect">
          <a:avLst/>
        </a:prstGeom>
        <a:solidFill>
          <a:schemeClr val="accent2">
            <a:hueOff val="-1264923"/>
            <a:satOff val="1974"/>
            <a:lumOff val="10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Pipeline configuration</a:t>
          </a:r>
        </a:p>
      </dsp:txBody>
      <dsp:txXfrm>
        <a:off x="2545743" y="1362"/>
        <a:ext cx="1579892" cy="947935"/>
      </dsp:txXfrm>
    </dsp:sp>
    <dsp:sp modelId="{049658D8-54D9-47B3-9E94-0390D7FE2E93}">
      <dsp:nvSpPr>
        <dsp:cNvPr id="0" name=""/>
        <dsp:cNvSpPr/>
      </dsp:nvSpPr>
      <dsp:spPr>
        <a:xfrm>
          <a:off x="4283625" y="1362"/>
          <a:ext cx="1579892" cy="947935"/>
        </a:xfrm>
        <a:prstGeom prst="rect">
          <a:avLst/>
        </a:prstGeom>
        <a:solidFill>
          <a:schemeClr val="accent2">
            <a:hueOff val="-2529846"/>
            <a:satOff val="3949"/>
            <a:lumOff val="20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Feedback and analysis</a:t>
          </a:r>
        </a:p>
      </dsp:txBody>
      <dsp:txXfrm>
        <a:off x="4283625" y="1362"/>
        <a:ext cx="1579892" cy="947935"/>
      </dsp:txXfrm>
    </dsp:sp>
    <dsp:sp modelId="{F1E93B76-6312-4948-A213-F37BD8AEF65A}">
      <dsp:nvSpPr>
        <dsp:cNvPr id="0" name=""/>
        <dsp:cNvSpPr/>
      </dsp:nvSpPr>
      <dsp:spPr>
        <a:xfrm>
          <a:off x="807862" y="1107287"/>
          <a:ext cx="1579892" cy="947935"/>
        </a:xfrm>
        <a:prstGeom prst="rect">
          <a:avLst/>
        </a:prstGeom>
        <a:solidFill>
          <a:schemeClr val="accent2">
            <a:hueOff val="-3794768"/>
            <a:satOff val="5923"/>
            <a:lumOff val="31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Scalability maintenance</a:t>
          </a:r>
        </a:p>
      </dsp:txBody>
      <dsp:txXfrm>
        <a:off x="807862" y="1107287"/>
        <a:ext cx="1579892" cy="947935"/>
      </dsp:txXfrm>
    </dsp:sp>
    <dsp:sp modelId="{9E7DEBDC-D45A-4AF2-86F2-9A41045F577C}">
      <dsp:nvSpPr>
        <dsp:cNvPr id="0" name=""/>
        <dsp:cNvSpPr/>
      </dsp:nvSpPr>
      <dsp:spPr>
        <a:xfrm>
          <a:off x="2545743" y="1107287"/>
          <a:ext cx="1579892" cy="947935"/>
        </a:xfrm>
        <a:prstGeom prst="rect">
          <a:avLst/>
        </a:prstGeom>
        <a:solidFill>
          <a:schemeClr val="accent2">
            <a:hueOff val="-5059691"/>
            <a:satOff val="7897"/>
            <a:lumOff val="41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Security</a:t>
          </a:r>
        </a:p>
      </dsp:txBody>
      <dsp:txXfrm>
        <a:off x="2545743" y="1107287"/>
        <a:ext cx="1579892" cy="947935"/>
      </dsp:txXfrm>
    </dsp:sp>
    <dsp:sp modelId="{0ECE8462-877A-46ED-BAD4-A90C3E7829E5}">
      <dsp:nvSpPr>
        <dsp:cNvPr id="0" name=""/>
        <dsp:cNvSpPr/>
      </dsp:nvSpPr>
      <dsp:spPr>
        <a:xfrm>
          <a:off x="4283625" y="1107287"/>
          <a:ext cx="1579892" cy="947935"/>
        </a:xfrm>
        <a:prstGeom prst="rect">
          <a:avLst/>
        </a:prstGeom>
        <a:solidFill>
          <a:schemeClr val="accent2">
            <a:hueOff val="-6324614"/>
            <a:satOff val="9871"/>
            <a:lumOff val="51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Cost efficiency</a:t>
          </a:r>
        </a:p>
      </dsp:txBody>
      <dsp:txXfrm>
        <a:off x="4283625" y="1107287"/>
        <a:ext cx="1579892" cy="947935"/>
      </dsp:txXfrm>
    </dsp:sp>
    <dsp:sp modelId="{62C118BB-D778-4828-8C35-AAB6EC8B91B8}">
      <dsp:nvSpPr>
        <dsp:cNvPr id="0" name=""/>
        <dsp:cNvSpPr/>
      </dsp:nvSpPr>
      <dsp:spPr>
        <a:xfrm>
          <a:off x="1676803" y="2213211"/>
          <a:ext cx="1579892" cy="947935"/>
        </a:xfrm>
        <a:prstGeom prst="rect">
          <a:avLst/>
        </a:prstGeom>
        <a:solidFill>
          <a:schemeClr val="accent2">
            <a:hueOff val="-7589537"/>
            <a:satOff val="11846"/>
            <a:lumOff val="62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Usability and support</a:t>
          </a:r>
        </a:p>
      </dsp:txBody>
      <dsp:txXfrm>
        <a:off x="1676803" y="2213211"/>
        <a:ext cx="1579892" cy="947935"/>
      </dsp:txXfrm>
    </dsp:sp>
    <dsp:sp modelId="{D6FB5C2C-FE80-4AAE-AB6B-8B2DF123F6CD}">
      <dsp:nvSpPr>
        <dsp:cNvPr id="0" name=""/>
        <dsp:cNvSpPr/>
      </dsp:nvSpPr>
      <dsp:spPr>
        <a:xfrm>
          <a:off x="3414684" y="2213211"/>
          <a:ext cx="1579892" cy="947935"/>
        </a:xfrm>
        <a:prstGeom prst="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Hosting model</a:t>
          </a:r>
        </a:p>
      </dsp:txBody>
      <dsp:txXfrm>
        <a:off x="3414684" y="2213211"/>
        <a:ext cx="1579892" cy="9479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2D3B9-FA42-4B35-9964-DEF01ED0578C}">
      <dsp:nvSpPr>
        <dsp:cNvPr id="0" name=""/>
        <dsp:cNvSpPr/>
      </dsp:nvSpPr>
      <dsp:spPr>
        <a:xfrm>
          <a:off x="637970" y="0"/>
          <a:ext cx="7230333" cy="296038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DBBF65-88F3-46CB-A473-64DDEA146669}">
      <dsp:nvSpPr>
        <dsp:cNvPr id="0" name=""/>
        <dsp:cNvSpPr/>
      </dsp:nvSpPr>
      <dsp:spPr>
        <a:xfrm>
          <a:off x="3738" y="888114"/>
          <a:ext cx="1634384" cy="118415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b="0" i="0" kern="1200"/>
            <a:t>Prefer declarative tools over imperative tools</a:t>
          </a:r>
          <a:endParaRPr lang="en-AU" sz="1400" kern="1200"/>
        </a:p>
      </dsp:txBody>
      <dsp:txXfrm>
        <a:off x="61544" y="945920"/>
        <a:ext cx="1518772" cy="1068540"/>
      </dsp:txXfrm>
    </dsp:sp>
    <dsp:sp modelId="{D67EB166-0864-4A58-968C-F3F15515F0D3}">
      <dsp:nvSpPr>
        <dsp:cNvPr id="0" name=""/>
        <dsp:cNvSpPr/>
      </dsp:nvSpPr>
      <dsp:spPr>
        <a:xfrm>
          <a:off x="1719841" y="888114"/>
          <a:ext cx="1634384" cy="1184152"/>
        </a:xfrm>
        <a:prstGeom prst="roundRect">
          <a:avLst/>
        </a:prstGeom>
        <a:solidFill>
          <a:schemeClr val="accent2">
            <a:hueOff val="-2213615"/>
            <a:satOff val="3455"/>
            <a:lumOff val="18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b="0" i="0" kern="1200"/>
            <a:t>Use industry proven tools that work with the platforms you’re deploying to.</a:t>
          </a:r>
          <a:endParaRPr lang="en-AU" sz="1400" kern="1200"/>
        </a:p>
      </dsp:txBody>
      <dsp:txXfrm>
        <a:off x="1777647" y="945920"/>
        <a:ext cx="1518772" cy="1068540"/>
      </dsp:txXfrm>
    </dsp:sp>
    <dsp:sp modelId="{D7A7F250-D908-48E4-9C14-D2E40DDFB0D0}">
      <dsp:nvSpPr>
        <dsp:cNvPr id="0" name=""/>
        <dsp:cNvSpPr/>
      </dsp:nvSpPr>
      <dsp:spPr>
        <a:xfrm>
          <a:off x="3435945" y="888114"/>
          <a:ext cx="1634384" cy="1184152"/>
        </a:xfrm>
        <a:prstGeom prst="roundRect">
          <a:avLst/>
        </a:prstGeom>
        <a:solidFill>
          <a:schemeClr val="accent2">
            <a:hueOff val="-4427230"/>
            <a:satOff val="6910"/>
            <a:lumOff val="36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b="0" i="0" kern="1200"/>
            <a:t>Flexible templates across multiple environments.</a:t>
          </a:r>
          <a:endParaRPr lang="en-AU" sz="1400" kern="1200"/>
        </a:p>
      </dsp:txBody>
      <dsp:txXfrm>
        <a:off x="3493751" y="945920"/>
        <a:ext cx="1518772" cy="1068540"/>
      </dsp:txXfrm>
    </dsp:sp>
    <dsp:sp modelId="{1746735B-B4A8-4D6D-807F-9B99D78DCE97}">
      <dsp:nvSpPr>
        <dsp:cNvPr id="0" name=""/>
        <dsp:cNvSpPr/>
      </dsp:nvSpPr>
      <dsp:spPr>
        <a:xfrm>
          <a:off x="5152048" y="888114"/>
          <a:ext cx="1634384" cy="1184152"/>
        </a:xfrm>
        <a:prstGeom prst="roundRect">
          <a:avLst/>
        </a:prstGeom>
        <a:solidFill>
          <a:schemeClr val="accent2">
            <a:hueOff val="-6640844"/>
            <a:satOff val="10365"/>
            <a:lumOff val="54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b="0" i="0" kern="1200"/>
            <a:t>Don’t reinvent the wheel – Use modules!</a:t>
          </a:r>
          <a:endParaRPr lang="en-AU" sz="1400" kern="1200"/>
        </a:p>
      </dsp:txBody>
      <dsp:txXfrm>
        <a:off x="5209854" y="945920"/>
        <a:ext cx="1518772" cy="1068540"/>
      </dsp:txXfrm>
    </dsp:sp>
    <dsp:sp modelId="{38C140BA-4990-4EE6-9808-30A716AC36CC}">
      <dsp:nvSpPr>
        <dsp:cNvPr id="0" name=""/>
        <dsp:cNvSpPr/>
      </dsp:nvSpPr>
      <dsp:spPr>
        <a:xfrm>
          <a:off x="6868152" y="888114"/>
          <a:ext cx="1634384" cy="1184152"/>
        </a:xfrm>
        <a:prstGeom prst="round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b="0" i="0" kern="1200"/>
            <a:t>Document all the things!</a:t>
          </a:r>
          <a:endParaRPr lang="en-AU" sz="1400" kern="1200"/>
        </a:p>
      </dsp:txBody>
      <dsp:txXfrm>
        <a:off x="6925958" y="945920"/>
        <a:ext cx="1518772" cy="10685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D76DB-BB69-409D-BDF3-276F06A73A65}">
      <dsp:nvSpPr>
        <dsp:cNvPr id="0" name=""/>
        <dsp:cNvSpPr/>
      </dsp:nvSpPr>
      <dsp:spPr>
        <a:xfrm>
          <a:off x="562416" y="0"/>
          <a:ext cx="6374053" cy="307840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3EB1E-F85A-45B8-B256-5007F4B402EA}">
      <dsp:nvSpPr>
        <dsp:cNvPr id="0" name=""/>
        <dsp:cNvSpPr/>
      </dsp:nvSpPr>
      <dsp:spPr>
        <a:xfrm>
          <a:off x="3753" y="923521"/>
          <a:ext cx="1805151" cy="1231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t>Define Infrastructure Configuration</a:t>
          </a:r>
        </a:p>
      </dsp:txBody>
      <dsp:txXfrm>
        <a:off x="63863" y="983631"/>
        <a:ext cx="1684931" cy="1111141"/>
      </dsp:txXfrm>
    </dsp:sp>
    <dsp:sp modelId="{3F512DBD-E63A-405D-B03C-B3BD36D59CAA}">
      <dsp:nvSpPr>
        <dsp:cNvPr id="0" name=""/>
        <dsp:cNvSpPr/>
      </dsp:nvSpPr>
      <dsp:spPr>
        <a:xfrm>
          <a:off x="1899162" y="923521"/>
          <a:ext cx="1805151" cy="1231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t>Static analysis tests infrastructure before we apply changes</a:t>
          </a:r>
        </a:p>
      </dsp:txBody>
      <dsp:txXfrm>
        <a:off x="1959272" y="983631"/>
        <a:ext cx="1684931" cy="1111141"/>
      </dsp:txXfrm>
    </dsp:sp>
    <dsp:sp modelId="{237A8386-B31F-4544-AFC8-CE3371D3A16D}">
      <dsp:nvSpPr>
        <dsp:cNvPr id="0" name=""/>
        <dsp:cNvSpPr/>
      </dsp:nvSpPr>
      <dsp:spPr>
        <a:xfrm>
          <a:off x="3794572" y="923521"/>
          <a:ext cx="1805151" cy="1231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t>Apply changes to active infrastructure</a:t>
          </a:r>
        </a:p>
      </dsp:txBody>
      <dsp:txXfrm>
        <a:off x="3854682" y="983631"/>
        <a:ext cx="1684931" cy="1111141"/>
      </dsp:txXfrm>
    </dsp:sp>
    <dsp:sp modelId="{18EDE11D-54DD-4BE8-972E-4BA40E65ED9D}">
      <dsp:nvSpPr>
        <dsp:cNvPr id="0" name=""/>
        <dsp:cNvSpPr/>
      </dsp:nvSpPr>
      <dsp:spPr>
        <a:xfrm>
          <a:off x="5689981" y="923521"/>
          <a:ext cx="1805151" cy="1231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t>Dynamic analysis tests infrastructure functionality after changes are applied</a:t>
          </a:r>
        </a:p>
      </dsp:txBody>
      <dsp:txXfrm>
        <a:off x="5750091" y="983631"/>
        <a:ext cx="1684931" cy="11111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2D92C-07BA-424F-8667-03F25E3EA9A4}">
      <dsp:nvSpPr>
        <dsp:cNvPr id="0" name=""/>
        <dsp:cNvSpPr/>
      </dsp:nvSpPr>
      <dsp:spPr>
        <a:xfrm>
          <a:off x="4820560" y="645682"/>
          <a:ext cx="1710397" cy="17107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32378A-1F68-4315-8254-8A0AE85B4068}">
      <dsp:nvSpPr>
        <dsp:cNvPr id="0" name=""/>
        <dsp:cNvSpPr/>
      </dsp:nvSpPr>
      <dsp:spPr>
        <a:xfrm>
          <a:off x="4877350" y="702716"/>
          <a:ext cx="1596816" cy="15966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AU" sz="1800" b="0" i="0" kern="1200"/>
            <a:t>Contract Tests</a:t>
          </a:r>
          <a:endParaRPr lang="en-AU" sz="1800" kern="1200"/>
        </a:p>
      </dsp:txBody>
      <dsp:txXfrm>
        <a:off x="5105626" y="930851"/>
        <a:ext cx="1140264" cy="1140375"/>
      </dsp:txXfrm>
    </dsp:sp>
    <dsp:sp modelId="{306EBCAC-D40A-4AE7-A566-77B82DAE879D}">
      <dsp:nvSpPr>
        <dsp:cNvPr id="0" name=""/>
        <dsp:cNvSpPr/>
      </dsp:nvSpPr>
      <dsp:spPr>
        <a:xfrm rot="2700000">
          <a:off x="3054875" y="647750"/>
          <a:ext cx="1706277" cy="17062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A6F565-7B52-4A91-9A15-5E85D837F553}">
      <dsp:nvSpPr>
        <dsp:cNvPr id="0" name=""/>
        <dsp:cNvSpPr/>
      </dsp:nvSpPr>
      <dsp:spPr>
        <a:xfrm>
          <a:off x="3109606" y="702716"/>
          <a:ext cx="1596816" cy="15966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AU" sz="1800" b="0" i="0" kern="1200"/>
            <a:t>Integration Tests</a:t>
          </a:r>
          <a:endParaRPr lang="en-AU" sz="1800" kern="1200"/>
        </a:p>
      </dsp:txBody>
      <dsp:txXfrm>
        <a:off x="3337881" y="930851"/>
        <a:ext cx="1140264" cy="1140375"/>
      </dsp:txXfrm>
    </dsp:sp>
    <dsp:sp modelId="{363F0F9B-686B-440F-9EF5-F2C51CCF7236}">
      <dsp:nvSpPr>
        <dsp:cNvPr id="0" name=""/>
        <dsp:cNvSpPr/>
      </dsp:nvSpPr>
      <dsp:spPr>
        <a:xfrm rot="2700000">
          <a:off x="1287130" y="647750"/>
          <a:ext cx="1706277" cy="17062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DACC89-0A67-43C5-A0FE-8CDF0CC2DD54}">
      <dsp:nvSpPr>
        <dsp:cNvPr id="0" name=""/>
        <dsp:cNvSpPr/>
      </dsp:nvSpPr>
      <dsp:spPr>
        <a:xfrm>
          <a:off x="1341861" y="702716"/>
          <a:ext cx="1596816" cy="15966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AU" sz="1800" b="0" i="0" kern="1200"/>
            <a:t>Unit Tests</a:t>
          </a:r>
          <a:endParaRPr lang="en-AU" sz="1800" kern="1200"/>
        </a:p>
      </dsp:txBody>
      <dsp:txXfrm>
        <a:off x="1570137" y="930851"/>
        <a:ext cx="1140264" cy="11403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06:29:16.617"/>
    </inkml:context>
    <inkml:brush xml:id="br0">
      <inkml:brushProperty name="width" value="0.035" units="cm"/>
      <inkml:brushProperty name="height" value="0.035" units="cm"/>
    </inkml:brush>
  </inkml:definitions>
  <inkml:trace contextRef="#ctx0" brushRef="#br0">39 7109 24575,'-18'14'0,"13"-10"0,-11 11 0,19-8 0,10-2 0,64 15 0,-53-12 0,1-2 0,0 0 0,0-2 0,1 0 0,40-1 0,-34-5 0,0-1 0,-1-2 0,1-1 0,-1-1 0,0-2 0,-1-1 0,0-2 0,0-1 0,-1-1 0,-1-1 0,0-2 0,-2 0 0,0-2 0,-1-1 0,0-1 0,40-47 0,-10-2 0,-2-4 0,-4-1 0,43-90 0,-58 90 0,37-111 0,7-84 0,-73 252 0,25-99 0,-6-1 0,-4-1 0,-6 0 0,-2-154 0,-30-154 0,1 58 0,25-225 0,21 2 0,3-45 0,20-12 0,-27 490 0,6 0 0,55-158 0,-49 214 0,5 3 0,4 1 0,4 2 0,79-113 0,-89 155 0,3 1 0,82-81 0,116-79 0,-191 170 0,-12 13 0,0 1 0,3 2 0,85-45 0,-92 57 0,0 2 0,2 1 0,-1 2 0,2 2 0,66-9 0,-65 13 0,1 1 0,-1 3 0,0 1 0,51 6 0,-77-4 0,-1 0 0,0 1 0,0 1 0,0 0 0,0 0 0,-1 1 0,1 0 0,9 8 0,-13-8 0,-1 0 0,1 1 0,-1-1 0,0 2 0,-1-1 0,0 1 0,0-1 0,0 1 0,-1 1 0,0-1 0,0 1 0,3 10 0,2 11 0,-3 1 0,0 0 0,-2 0 0,1 49 0,1 2 0,118 652 0,-79-548 0,14 64 0,-57-241 0,77 508 0,-76-478 0,23 498 0,-25-477 0,4 316 0,25-1 0,29 201 0,-51-397 0,24 233 0,-18-322 0,5 38 0,55 197 0,-39-191 0,-24-83 0,3-1 0,23 57 0,-24-80 0,2 0 0,1-1 0,21 26 0,-15-21 0,25 42 0,7 35 0,-24-46 0,2-2 0,42 59 0,5-26 0,-3-3 0,-54-62 0,2 0 0,1-2 0,0-1 0,2 0 0,1-2 0,1-2 0,0 0 0,35 16 0,-16-9 0,1-2 0,1-3 0,1-1 0,72 18 0,342 44 0,33-53 0,-393-29 0,327-4 0,-131-22 0,-218 13 0,130-38 0,-44 13 0,-112 26 0,74-22 0,-112 26 0,0 0 0,-1-1 0,0-1 0,0-1 0,-1 0 0,0-2 0,26-22 0,34-41 0,33-30 0,132-121 0,-233 216 0,-1-1 0,0 0 0,-1 0 0,0-1 0,-1 0 0,0 0 0,7-25 0,19-96 0,-28 114 0,33-233 0,-24 147 0,-7 36 0,-4-81 0,-2 81 0,9-83 0,-4 131 0,0 0 0,2 1 0,1 0 0,0 0 0,1 0 0,1 1 0,14-19 0,27-59 0,-27 36 0,-16 36 0,2 1 0,20-37 0,-26 53 0,1 1 0,0 0 0,1 0 0,0 1 0,0 0 0,0 0 0,1 0 0,0 1 0,0-1 0,0 2 0,15-8 0,-15 8 0,1 1 0,-1 0 0,1 1 0,0 0 0,-1 0 0,1 1 0,0 0 0,0 0 0,0 1 0,0 0 0,0 0 0,0 1 0,0 0 0,0 0 0,15 6 0,-12-4 0,1 0 0,-1 1 0,-1 0 0,1 1 0,0 1 0,-1-1 0,0 2 0,-1-1 0,1 1 0,-1 1 0,10 10 0,-10-7 0,0 0 0,0 1 0,-1 0 0,-1 0 0,0 1 0,-1 0 0,0 0 0,6 25 0,12 33 0,-15-49 0,-1 1 0,-1-1 0,-2 1 0,0 1 0,3 39 0,2 104 0,1 41 0,-12-180 0,2 0 0,6 40 0,-4-55 0,0 0 0,0 1 0,2-1 0,-1 0 0,2-1 0,0 1 0,8 11 0,0 0 0,-1 1 0,-1 0 0,12 37 0,17 82 0,-37-129 0,-1-4 0,7 28 0,1 0 0,20 44 0,-26-72 0,1 0 0,0 0 0,1 0 0,0-1 0,0 0 0,1 0 0,1-1 0,-1 0 0,1 0 0,1-1 0,15 10 0,12 5 0,144 95 0,-133-83 0,72 66 0,-97-78 0,11 10 0,38 29 0,-59-52 0,1 0 0,0-2 0,1 0 0,-1 0 0,2-1 0,25 7 0,26 2 0,73 7 0,-76-14 0,99 27 0,22 12 0,-113-31 0,-1 2 0,90 37 0,-119-39 0,0-2 0,1-2 0,1-3 0,0-1 0,49 4 0,-11-1 0,145 40 0,10 9 0,19 5 0,-145-36 0,0-6 0,139 13 0,231-5 0,-304-24 0,946 3 0,-1100-11 0,308-8 0,209 0 0,-533 8 0,22 0 0,56 8 0,-84-8-56,12 3 239,-13-3-213,0 0 0,0 0 1,0 0-1,0 0 0,1 0 0,-1 0 0,0 0 0,0 0 1,0 0-1,1 0 0,-1 1 0,0-1 0,0 0 0,0 0 1,0 0-1,0 0 0,1 0 0,-1 0 0,0 1 0,0-1 0,0 0 1,0 0-1,0 0 0,0 0 0,0 0 0,0 1 0,1-1 1,-1 0-1,0 0 0,0 0 0,0 1 0,0-1 0,0 0 1,0 0-1,0 0 0,0 0 0,0 1 0,0-1 0,0 0 0,0 0 1,0 0-1,0 1 0,-1-1 0,1 0 0,0 0 0,0 0 1,0 0-1,0 1 0,0-1 0,-8 6-6796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redhat.com/en/topics/automation/what-is-configuration-managemen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7461e19e7f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7461e19e7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Good morning everyone! How’s everyone doing?</a:t>
            </a:r>
          </a:p>
          <a:p>
            <a:pPr marL="0" lvl="0" indent="0" algn="l" rtl="0">
              <a:spcBef>
                <a:spcPts val="0"/>
              </a:spcBef>
              <a:spcAft>
                <a:spcPts val="0"/>
              </a:spcAft>
              <a:buNone/>
            </a:pPr>
            <a:r>
              <a:rPr lang="en-AU" dirty="0"/>
              <a:t>Are we enjoying day 2 so far?</a:t>
            </a:r>
          </a:p>
          <a:p>
            <a:pPr marL="0" lvl="0" indent="0" algn="l" rtl="0">
              <a:spcBef>
                <a:spcPts val="0"/>
              </a:spcBef>
              <a:spcAft>
                <a:spcPts val="0"/>
              </a:spcAft>
              <a:buNone/>
            </a:pPr>
            <a:r>
              <a:rPr lang="en-AU" dirty="0"/>
              <a:t>Welcome to my talk – Introduce myself</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Some of you can move fast, others can’t</a:t>
            </a:r>
          </a:p>
          <a:p>
            <a:r>
              <a:rPr lang="en-AU" dirty="0"/>
              <a:t>We’ll talk about how we can use testing mechanism to enforce guardrails later,</a:t>
            </a:r>
          </a:p>
          <a:p>
            <a:r>
              <a:rPr lang="en-AU" dirty="0"/>
              <a:t>Always seek improvement in your standard operating procedures.</a:t>
            </a:r>
          </a:p>
          <a:p>
            <a:r>
              <a:rPr lang="en-AU" dirty="0"/>
              <a:t>Allow your teams to experiment safely – talk about tools, sandbox environments etc.</a:t>
            </a:r>
          </a:p>
        </p:txBody>
      </p:sp>
    </p:spTree>
    <p:extLst>
      <p:ext uri="{BB962C8B-B14F-4D97-AF65-F5344CB8AC3E}">
        <p14:creationId xmlns:p14="http://schemas.microsoft.com/office/powerpoint/2010/main" val="1778053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8A8494"/>
                </a:solidFill>
                <a:effectLst/>
                <a:latin typeface="IBM Plex Sans" panose="020F0502020204030204" pitchFamily="34" charset="0"/>
              </a:rPr>
              <a:t>Terraform is a good fit for teams with limited experience in infrastructure automation, while </a:t>
            </a:r>
            <a:r>
              <a:rPr lang="en-GB" b="0" i="0" dirty="0" err="1">
                <a:solidFill>
                  <a:srgbClr val="8A8494"/>
                </a:solidFill>
                <a:effectLst/>
                <a:latin typeface="IBM Plex Sans" panose="020F0502020204030204" pitchFamily="34" charset="0"/>
              </a:rPr>
              <a:t>Pulumi</a:t>
            </a:r>
            <a:r>
              <a:rPr lang="en-GB" b="0" i="0" dirty="0">
                <a:solidFill>
                  <a:srgbClr val="8A8494"/>
                </a:solidFill>
                <a:effectLst/>
                <a:latin typeface="IBM Plex Sans" panose="020F0502020204030204" pitchFamily="34" charset="0"/>
              </a:rPr>
              <a:t> and AWS CDK are better suited for teams with more programming experience</a:t>
            </a:r>
          </a:p>
          <a:p>
            <a:r>
              <a:rPr lang="en-GB" b="0" i="0" dirty="0">
                <a:solidFill>
                  <a:srgbClr val="8A8494"/>
                </a:solidFill>
                <a:effectLst/>
                <a:latin typeface="IBM Plex Sans" panose="020B0503050203000203" pitchFamily="34" charset="0"/>
              </a:rPr>
              <a:t>Terraform has the widest range of support for cloud providers and on-premises technologies (vSphere), followed by </a:t>
            </a:r>
            <a:r>
              <a:rPr lang="en-GB" b="0" i="0" dirty="0" err="1">
                <a:solidFill>
                  <a:srgbClr val="8A8494"/>
                </a:solidFill>
                <a:effectLst/>
                <a:latin typeface="IBM Plex Sans" panose="020B0503050203000203" pitchFamily="34" charset="0"/>
              </a:rPr>
              <a:t>Pulumi</a:t>
            </a:r>
            <a:r>
              <a:rPr lang="en-GB" b="0" i="0" dirty="0">
                <a:solidFill>
                  <a:srgbClr val="8A8494"/>
                </a:solidFill>
                <a:effectLst/>
                <a:latin typeface="IBM Plex Sans" panose="020B0503050203000203" pitchFamily="34" charset="0"/>
              </a:rPr>
              <a:t> and AWS CDK (designed specifically for AWS)</a:t>
            </a:r>
            <a:endParaRPr lang="en-GB" b="0" i="0" dirty="0">
              <a:solidFill>
                <a:srgbClr val="8A8494"/>
              </a:solidFill>
              <a:effectLst/>
              <a:latin typeface="IBM Plex Sans" panose="020F0502020204030204" pitchFamily="34" charset="0"/>
            </a:endParaRPr>
          </a:p>
          <a:p>
            <a:r>
              <a:rPr lang="en-GB" b="0" i="0" dirty="0" err="1">
                <a:solidFill>
                  <a:srgbClr val="8A8494"/>
                </a:solidFill>
                <a:effectLst/>
                <a:latin typeface="IBM Plex Sans" panose="020B0503050203000203" pitchFamily="34" charset="0"/>
              </a:rPr>
              <a:t>Pulumi</a:t>
            </a:r>
            <a:r>
              <a:rPr lang="en-GB" b="0" i="0" dirty="0">
                <a:solidFill>
                  <a:srgbClr val="8A8494"/>
                </a:solidFill>
                <a:effectLst/>
                <a:latin typeface="IBM Plex Sans" panose="020B0503050203000203" pitchFamily="34" charset="0"/>
              </a:rPr>
              <a:t> and AWS CDK provide a higher level of abstraction than Terraform, which can simplify the process of defining infrastructure resources</a:t>
            </a:r>
            <a:endParaRPr lang="en-GB" b="0" i="0" dirty="0">
              <a:solidFill>
                <a:srgbClr val="8A8494"/>
              </a:solidFill>
              <a:effectLst/>
              <a:latin typeface="IBM Plex Sans" panose="020F0502020204030204" pitchFamily="34" charset="0"/>
            </a:endParaRPr>
          </a:p>
          <a:p>
            <a:r>
              <a:rPr lang="en-GB" b="0" i="0" dirty="0">
                <a:solidFill>
                  <a:srgbClr val="8A8494"/>
                </a:solidFill>
                <a:effectLst/>
                <a:latin typeface="IBM Plex Sans" panose="020B0503050203000203" pitchFamily="34" charset="0"/>
              </a:rPr>
              <a:t>Terraform has the largest and most active community [6] with a wide range of resources, including documentation, tutorials, and support forums. </a:t>
            </a:r>
            <a:r>
              <a:rPr lang="en-GB" b="0" i="0" dirty="0" err="1">
                <a:solidFill>
                  <a:srgbClr val="8A8494"/>
                </a:solidFill>
                <a:effectLst/>
                <a:latin typeface="IBM Plex Sans" panose="020B0503050203000203" pitchFamily="34" charset="0"/>
              </a:rPr>
              <a:t>Pulumi</a:t>
            </a:r>
            <a:r>
              <a:rPr lang="en-GB" b="0" i="0" dirty="0">
                <a:solidFill>
                  <a:srgbClr val="8A8494"/>
                </a:solidFill>
                <a:effectLst/>
                <a:latin typeface="IBM Plex Sans" panose="020B0503050203000203" pitchFamily="34" charset="0"/>
              </a:rPr>
              <a:t> and AWS CDK are both newer tools and may have a smaller community, but they are rapidly growing in popularity and have a range of resources available</a:t>
            </a:r>
            <a:endParaRPr lang="en-GB" b="0" i="0" dirty="0">
              <a:solidFill>
                <a:srgbClr val="8A8494"/>
              </a:solidFill>
              <a:effectLst/>
              <a:latin typeface="IBM Plex Sans" panose="020F0502020204030204" pitchFamily="34" charset="0"/>
            </a:endParaRPr>
          </a:p>
          <a:p>
            <a:r>
              <a:rPr lang="en-GB" b="0" i="0" dirty="0">
                <a:solidFill>
                  <a:srgbClr val="8A8494"/>
                </a:solidFill>
                <a:effectLst/>
                <a:latin typeface="IBM Plex Sans" panose="020B0503050203000203" pitchFamily="34" charset="0"/>
              </a:rPr>
              <a:t>Terraform has a simpler syntax than </a:t>
            </a:r>
            <a:r>
              <a:rPr lang="en-GB" b="0" i="0" dirty="0" err="1">
                <a:solidFill>
                  <a:srgbClr val="8A8494"/>
                </a:solidFill>
                <a:effectLst/>
                <a:latin typeface="IBM Plex Sans" panose="020B0503050203000203" pitchFamily="34" charset="0"/>
              </a:rPr>
              <a:t>Pulumi</a:t>
            </a:r>
            <a:r>
              <a:rPr lang="en-GB" b="0" i="0" dirty="0">
                <a:solidFill>
                  <a:srgbClr val="8A8494"/>
                </a:solidFill>
                <a:effectLst/>
                <a:latin typeface="IBM Plex Sans" panose="020B0503050203000203" pitchFamily="34" charset="0"/>
              </a:rPr>
              <a:t> and AWS CDK, which can make it easier to get started with the tool</a:t>
            </a:r>
            <a:endParaRPr lang="en-GB" b="0" i="0" dirty="0">
              <a:solidFill>
                <a:srgbClr val="8A8494"/>
              </a:solidFill>
              <a:effectLst/>
              <a:latin typeface="IBM Plex Sans" panose="020F0502020204030204" pitchFamily="34" charset="0"/>
            </a:endParaRPr>
          </a:p>
          <a:p>
            <a:r>
              <a:rPr lang="en-GB" b="0" i="0" dirty="0">
                <a:solidFill>
                  <a:srgbClr val="8A8494"/>
                </a:solidFill>
                <a:effectLst/>
                <a:latin typeface="IBM Plex Sans" panose="020B0503050203000203" pitchFamily="34" charset="0"/>
              </a:rPr>
              <a:t>Terraform and AWS CDK can be integrated with other tools such as Jenkins and GitLab, which can streamline the deployment process</a:t>
            </a:r>
            <a:endParaRPr lang="en-AU" dirty="0"/>
          </a:p>
        </p:txBody>
      </p:sp>
    </p:spTree>
    <p:extLst>
      <p:ext uri="{BB962C8B-B14F-4D97-AF65-F5344CB8AC3E}">
        <p14:creationId xmlns:p14="http://schemas.microsoft.com/office/powerpoint/2010/main" val="2163944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19191C"/>
                </a:solidFill>
                <a:effectLst/>
                <a:latin typeface="JetBrains Sans"/>
              </a:rPr>
              <a:t>Development workflow.</a:t>
            </a:r>
            <a:r>
              <a:rPr lang="en-GB" b="0" i="0" dirty="0">
                <a:solidFill>
                  <a:srgbClr val="19191C"/>
                </a:solidFill>
                <a:effectLst/>
                <a:latin typeface="JetBrains Sans"/>
              </a:rPr>
              <a:t> The solution should integrate smoothly into your development workflows without requiring you to write too many custom scripts or plugins.</a:t>
            </a:r>
            <a:br>
              <a:rPr lang="en-GB" b="0" i="0" dirty="0">
                <a:solidFill>
                  <a:srgbClr val="19191C"/>
                </a:solidFill>
                <a:effectLst/>
                <a:latin typeface="JetBrains Sans"/>
              </a:rPr>
            </a:br>
            <a:r>
              <a:rPr lang="en-GB" b="1" i="0" dirty="0">
                <a:solidFill>
                  <a:srgbClr val="19191C"/>
                </a:solidFill>
                <a:effectLst/>
                <a:latin typeface="JetBrains Sans"/>
              </a:rPr>
              <a:t>Pipeline configuration</a:t>
            </a:r>
            <a:r>
              <a:rPr lang="en-GB" b="0" i="0" dirty="0">
                <a:solidFill>
                  <a:srgbClr val="19191C"/>
                </a:solidFill>
                <a:effectLst/>
                <a:latin typeface="JetBrains Sans"/>
              </a:rPr>
              <a:t>. The tool should offer a flexible setup for environments, security checks, approvals, and more to allow the proper flow of artifacts and dependencies between build steps.</a:t>
            </a:r>
            <a:br>
              <a:rPr lang="en-GB" b="0" i="0" dirty="0">
                <a:solidFill>
                  <a:srgbClr val="19191C"/>
                </a:solidFill>
                <a:effectLst/>
                <a:latin typeface="JetBrains Sans"/>
              </a:rPr>
            </a:br>
            <a:r>
              <a:rPr lang="en-GB" b="1" i="0" dirty="0">
                <a:solidFill>
                  <a:srgbClr val="19191C"/>
                </a:solidFill>
                <a:effectLst/>
                <a:latin typeface="JetBrains Sans"/>
              </a:rPr>
              <a:t>Feedback and analysis</a:t>
            </a:r>
            <a:r>
              <a:rPr lang="en-GB" b="0" i="0" dirty="0">
                <a:solidFill>
                  <a:srgbClr val="19191C"/>
                </a:solidFill>
                <a:effectLst/>
                <a:latin typeface="JetBrains Sans"/>
              </a:rPr>
              <a:t>. The CI/CD solution should provide comprehensive feedback on multiple levels, from error messages to infrastructure performance, to ensure fast problem resolution and an uninterrupted delivery process.</a:t>
            </a:r>
            <a:br>
              <a:rPr lang="en-GB" b="0" i="0" dirty="0">
                <a:solidFill>
                  <a:srgbClr val="19191C"/>
                </a:solidFill>
                <a:effectLst/>
                <a:latin typeface="JetBrains Sans"/>
              </a:rPr>
            </a:br>
            <a:r>
              <a:rPr lang="en-GB" b="1" i="0" dirty="0">
                <a:solidFill>
                  <a:srgbClr val="19191C"/>
                </a:solidFill>
                <a:effectLst/>
                <a:latin typeface="JetBrains Sans"/>
              </a:rPr>
              <a:t>Scalability and maintenance</a:t>
            </a:r>
            <a:r>
              <a:rPr lang="en-GB" b="0" i="0" dirty="0">
                <a:solidFill>
                  <a:srgbClr val="19191C"/>
                </a:solidFill>
                <a:effectLst/>
                <a:latin typeface="JetBrains Sans"/>
              </a:rPr>
              <a:t>. Moving from one tool to another can take months of work, which makes it very important to use a solution that will cover all of your future needs from the outset.</a:t>
            </a:r>
            <a:br>
              <a:rPr lang="en-GB" b="0" i="0" dirty="0">
                <a:solidFill>
                  <a:srgbClr val="19191C"/>
                </a:solidFill>
                <a:effectLst/>
                <a:latin typeface="JetBrains Sans"/>
              </a:rPr>
            </a:br>
            <a:r>
              <a:rPr lang="en-GB" b="1" i="0" dirty="0">
                <a:solidFill>
                  <a:srgbClr val="19191C"/>
                </a:solidFill>
                <a:effectLst/>
                <a:latin typeface="JetBrains Sans"/>
              </a:rPr>
              <a:t>Security</a:t>
            </a:r>
            <a:r>
              <a:rPr lang="en-GB" b="0" i="0" dirty="0">
                <a:solidFill>
                  <a:srgbClr val="19191C"/>
                </a:solidFill>
                <a:effectLst/>
                <a:latin typeface="JetBrains Sans"/>
              </a:rPr>
              <a:t>. It’s critical to prevent malicious actors from stealing your source code, hacking into your infrastructure, or compromising the end product.</a:t>
            </a:r>
            <a:br>
              <a:rPr lang="en-GB" b="0" i="0" dirty="0">
                <a:solidFill>
                  <a:srgbClr val="19191C"/>
                </a:solidFill>
                <a:effectLst/>
                <a:latin typeface="JetBrains Sans"/>
              </a:rPr>
            </a:br>
            <a:r>
              <a:rPr lang="en-GB" b="1" i="0" dirty="0">
                <a:solidFill>
                  <a:srgbClr val="19191C"/>
                </a:solidFill>
                <a:effectLst/>
                <a:latin typeface="JetBrains Sans"/>
              </a:rPr>
              <a:t>Cost efficiency.</a:t>
            </a:r>
            <a:r>
              <a:rPr lang="en-GB" b="0" i="0" dirty="0">
                <a:solidFill>
                  <a:srgbClr val="19191C"/>
                </a:solidFill>
                <a:effectLst/>
                <a:latin typeface="JetBrains Sans"/>
              </a:rPr>
              <a:t> When evaluating a CI/CD solution, it’s not only crucial to look at the price of a license or a subscription but also the operational and maintenance expenses.</a:t>
            </a:r>
            <a:br>
              <a:rPr lang="en-GB" b="0" i="0" dirty="0">
                <a:solidFill>
                  <a:srgbClr val="19191C"/>
                </a:solidFill>
                <a:effectLst/>
                <a:latin typeface="JetBrains Sans"/>
              </a:rPr>
            </a:br>
            <a:r>
              <a:rPr lang="en-GB" b="1" i="0" dirty="0">
                <a:solidFill>
                  <a:srgbClr val="19191C"/>
                </a:solidFill>
                <a:effectLst/>
                <a:latin typeface="JetBrains Sans"/>
              </a:rPr>
              <a:t>Usability and support.</a:t>
            </a:r>
            <a:r>
              <a:rPr lang="en-GB" b="0" i="0" dirty="0">
                <a:solidFill>
                  <a:srgbClr val="19191C"/>
                </a:solidFill>
                <a:effectLst/>
                <a:latin typeface="JetBrains Sans"/>
              </a:rPr>
              <a:t> Every developer, even without prior experience in continuous delivery, should be able to understand how their project is built and deployed, and how to effectively use the tool to deliver changes faster.</a:t>
            </a:r>
            <a:br>
              <a:rPr lang="en-GB" b="0" i="0" dirty="0">
                <a:solidFill>
                  <a:srgbClr val="19191C"/>
                </a:solidFill>
                <a:effectLst/>
                <a:latin typeface="JetBrains Sans"/>
              </a:rPr>
            </a:br>
            <a:r>
              <a:rPr lang="en-GB" b="1" i="0" dirty="0">
                <a:solidFill>
                  <a:srgbClr val="19191C"/>
                </a:solidFill>
                <a:effectLst/>
                <a:latin typeface="JetBrains Sans"/>
              </a:rPr>
              <a:t>Hosting model</a:t>
            </a:r>
            <a:r>
              <a:rPr lang="en-GB" b="0" i="0" dirty="0">
                <a:solidFill>
                  <a:srgbClr val="19191C"/>
                </a:solidFill>
                <a:effectLst/>
                <a:latin typeface="JetBrains Sans"/>
              </a:rPr>
              <a:t>. Depending on your company’s needs, you might consider using a cloud or self-hosted solution. Both options have their advantages, so the final choice entirely depends on your specific needs.</a:t>
            </a:r>
          </a:p>
          <a:p>
            <a:endParaRPr lang="en-AU" dirty="0"/>
          </a:p>
        </p:txBody>
      </p:sp>
    </p:spTree>
    <p:extLst>
      <p:ext uri="{BB962C8B-B14F-4D97-AF65-F5344CB8AC3E}">
        <p14:creationId xmlns:p14="http://schemas.microsoft.com/office/powerpoint/2010/main" val="2297625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Declarative tools use simpler syntax for definition files</a:t>
            </a:r>
          </a:p>
          <a:p>
            <a:r>
              <a:rPr lang="en-AU" dirty="0"/>
              <a:t>Imperative tools require you to define the steps, which can increase complexity.</a:t>
            </a:r>
          </a:p>
          <a:p>
            <a:r>
              <a:rPr lang="en-AU" dirty="0"/>
              <a:t>Use cloud native tools or proven 3</a:t>
            </a:r>
            <a:r>
              <a:rPr lang="en-AU" baseline="30000" dirty="0"/>
              <a:t>rd</a:t>
            </a:r>
            <a:r>
              <a:rPr lang="en-AU" dirty="0"/>
              <a:t> party tools to deploy your code</a:t>
            </a:r>
          </a:p>
          <a:p>
            <a:r>
              <a:rPr lang="en-AU" dirty="0"/>
              <a:t>Be mindful of breaking changes, we’ll talk about testing in a moment.</a:t>
            </a:r>
          </a:p>
          <a:p>
            <a:r>
              <a:rPr lang="en-AU" dirty="0"/>
              <a:t>Make sure that your templates are flexible enough to deploy across multiple environments, but avoid using different </a:t>
            </a:r>
            <a:r>
              <a:rPr lang="en-AU" dirty="0" err="1"/>
              <a:t>IaC</a:t>
            </a:r>
            <a:r>
              <a:rPr lang="en-AU" dirty="0"/>
              <a:t> assets for different files.</a:t>
            </a:r>
          </a:p>
          <a:p>
            <a:r>
              <a:rPr lang="en-AU" dirty="0"/>
              <a:t>Use modules where you can to make your templates abstract enough for your developers to consume them</a:t>
            </a:r>
          </a:p>
          <a:p>
            <a:r>
              <a:rPr lang="en-AU" dirty="0"/>
              <a:t>If you’re just using the standard configuration of the resource, don’t bother with modules but look to leverage what’s been done before to avoid repeating effort.</a:t>
            </a:r>
          </a:p>
          <a:p>
            <a:r>
              <a:rPr lang="en-AU" dirty="0"/>
              <a:t>And finally, DOCUMENT Everything!! </a:t>
            </a:r>
          </a:p>
          <a:p>
            <a:r>
              <a:rPr lang="en-AU" dirty="0"/>
              <a:t>Standards for manual steps, standards for handling orphaned resources</a:t>
            </a:r>
          </a:p>
        </p:txBody>
      </p:sp>
    </p:spTree>
    <p:extLst>
      <p:ext uri="{BB962C8B-B14F-4D97-AF65-F5344CB8AC3E}">
        <p14:creationId xmlns:p14="http://schemas.microsoft.com/office/powerpoint/2010/main" val="854482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The solid line is </a:t>
            </a:r>
            <a:r>
              <a:rPr lang="en-AU" dirty="0" err="1"/>
              <a:t>IaC</a:t>
            </a:r>
            <a:r>
              <a:rPr lang="en-AU" dirty="0"/>
              <a:t> infrastructure testing</a:t>
            </a:r>
          </a:p>
          <a:p>
            <a:r>
              <a:rPr lang="en-AU" dirty="0"/>
              <a:t>Dotted line is manual infrastructure testing</a:t>
            </a:r>
          </a:p>
          <a:p>
            <a:r>
              <a:rPr lang="en-AU" dirty="0"/>
              <a:t>Imagine we creating resources in the cloud and we want to test that our resources are up and running</a:t>
            </a:r>
          </a:p>
          <a:p>
            <a:r>
              <a:rPr lang="en-AU" dirty="0"/>
              <a:t>We could do this manually, but the more resources we add, the harder this effort becomes</a:t>
            </a:r>
          </a:p>
          <a:p>
            <a:r>
              <a:rPr lang="en-AU" dirty="0"/>
              <a:t>By automating our tests, the initial effort of doing this is high, but as we add more resources over time, the effort decreases, and we get shorter feedback loops from our tests</a:t>
            </a:r>
          </a:p>
        </p:txBody>
      </p:sp>
    </p:spTree>
    <p:extLst>
      <p:ext uri="{BB962C8B-B14F-4D97-AF65-F5344CB8AC3E}">
        <p14:creationId xmlns:p14="http://schemas.microsoft.com/office/powerpoint/2010/main" val="2584618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20F0502020204030204" pitchFamily="2" charset="0"/>
              </a:rPr>
              <a:t>You can use this infrastructure testing cycle to structure your testing workflow. </a:t>
            </a:r>
          </a:p>
          <a:p>
            <a:r>
              <a:rPr lang="en-GB" b="0" i="0" dirty="0">
                <a:solidFill>
                  <a:srgbClr val="222222"/>
                </a:solidFill>
                <a:effectLst/>
                <a:latin typeface="Merriweather" panose="020F0502020204030204" pitchFamily="2" charset="0"/>
              </a:rPr>
              <a:t>After you define an infrastructure configuration, you run some initial tests to check your configuration. </a:t>
            </a:r>
          </a:p>
          <a:p>
            <a:r>
              <a:rPr lang="en-GB" b="0" i="0" dirty="0">
                <a:solidFill>
                  <a:srgbClr val="222222"/>
                </a:solidFill>
                <a:effectLst/>
                <a:latin typeface="Merriweather" panose="020F0502020204030204" pitchFamily="2" charset="0"/>
              </a:rPr>
              <a:t>If they pass, you can apply the changes to active infrastructure and test the system.</a:t>
            </a:r>
          </a:p>
          <a:p>
            <a:r>
              <a:rPr lang="en-GB" b="0" i="0" dirty="0">
                <a:solidFill>
                  <a:srgbClr val="222222"/>
                </a:solidFill>
                <a:effectLst/>
                <a:latin typeface="Merriweather" panose="00000500000000000000" pitchFamily="2" charset="0"/>
              </a:rPr>
              <a:t>In this workflow, you run two types of tests. </a:t>
            </a:r>
          </a:p>
          <a:p>
            <a:r>
              <a:rPr lang="en-GB" b="0" i="0" dirty="0">
                <a:solidFill>
                  <a:srgbClr val="222222"/>
                </a:solidFill>
                <a:effectLst/>
                <a:latin typeface="Merriweather" panose="00000500000000000000" pitchFamily="2" charset="0"/>
              </a:rPr>
              <a:t>One kind of test statically </a:t>
            </a:r>
            <a:r>
              <a:rPr lang="en-GB" b="0" i="0" dirty="0" err="1">
                <a:solidFill>
                  <a:srgbClr val="222222"/>
                </a:solidFill>
                <a:effectLst/>
                <a:latin typeface="Merriweather" panose="00000500000000000000" pitchFamily="2" charset="0"/>
              </a:rPr>
              <a:t>analyzes</a:t>
            </a:r>
            <a:r>
              <a:rPr lang="en-GB" b="0" i="0" dirty="0">
                <a:solidFill>
                  <a:srgbClr val="222222"/>
                </a:solidFill>
                <a:effectLst/>
                <a:latin typeface="Merriweather" panose="00000500000000000000" pitchFamily="2" charset="0"/>
              </a:rPr>
              <a:t> the configuration before you deploy the infrastructure changes, and the other dynamically </a:t>
            </a:r>
            <a:r>
              <a:rPr lang="en-GB" b="0" i="0" dirty="0" err="1">
                <a:solidFill>
                  <a:srgbClr val="222222"/>
                </a:solidFill>
                <a:effectLst/>
                <a:latin typeface="Merriweather" panose="00000500000000000000" pitchFamily="2" charset="0"/>
              </a:rPr>
              <a:t>analyzes</a:t>
            </a:r>
            <a:r>
              <a:rPr lang="en-GB" b="0" i="0" dirty="0">
                <a:solidFill>
                  <a:srgbClr val="222222"/>
                </a:solidFill>
                <a:effectLst/>
                <a:latin typeface="Merriweather" panose="00000500000000000000" pitchFamily="2" charset="0"/>
              </a:rPr>
              <a:t> the infrastructure resource to make sure it still works. </a:t>
            </a:r>
          </a:p>
          <a:p>
            <a:r>
              <a:rPr lang="en-GB" b="0" i="0" dirty="0">
                <a:solidFill>
                  <a:srgbClr val="222222"/>
                </a:solidFill>
                <a:effectLst/>
                <a:latin typeface="Merriweather" panose="00000500000000000000" pitchFamily="2" charset="0"/>
              </a:rPr>
              <a:t>Most of your tests follow this pattern by running before and after change deployment.</a:t>
            </a:r>
            <a:endParaRPr lang="en-AU" dirty="0"/>
          </a:p>
        </p:txBody>
      </p:sp>
    </p:spTree>
    <p:extLst>
      <p:ext uri="{BB962C8B-B14F-4D97-AF65-F5344CB8AC3E}">
        <p14:creationId xmlns:p14="http://schemas.microsoft.com/office/powerpoint/2010/main" val="3780663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0000500000000000000" pitchFamily="2" charset="0"/>
              </a:rPr>
              <a:t>Tests that evaluate infrastructure configuration before deploying changes to infrastructure resources perform </a:t>
            </a:r>
            <a:r>
              <a:rPr lang="en-GB" b="1" i="1" dirty="0">
                <a:solidFill>
                  <a:srgbClr val="222222"/>
                </a:solidFill>
                <a:effectLst/>
                <a:latin typeface="Merriweather" panose="00000500000000000000" pitchFamily="2" charset="0"/>
              </a:rPr>
              <a:t>static analysis</a:t>
            </a:r>
            <a:r>
              <a:rPr lang="en-GB" b="0" i="0" dirty="0">
                <a:solidFill>
                  <a:srgbClr val="222222"/>
                </a:solidFill>
                <a:effectLst/>
                <a:latin typeface="Merriweather" panose="00000500000000000000" pitchFamily="2" charset="0"/>
              </a:rPr>
              <a:t>.</a:t>
            </a:r>
          </a:p>
          <a:p>
            <a:r>
              <a:rPr lang="en-GB" b="0" i="0" dirty="0">
                <a:solidFill>
                  <a:srgbClr val="222222"/>
                </a:solidFill>
                <a:effectLst/>
                <a:latin typeface="Merriweather" panose="00000500000000000000" pitchFamily="2" charset="0"/>
              </a:rPr>
              <a:t>Tests for static analysis do not require infrastructure resources since it usually parses the configuration.</a:t>
            </a:r>
          </a:p>
          <a:p>
            <a:r>
              <a:rPr lang="en-GB" b="0" i="0" dirty="0">
                <a:solidFill>
                  <a:srgbClr val="222222"/>
                </a:solidFill>
                <a:effectLst/>
                <a:latin typeface="Merriweather" panose="00000500000000000000" pitchFamily="2" charset="0"/>
              </a:rPr>
              <a:t> They do not run the risk of impacting any active systems.</a:t>
            </a:r>
          </a:p>
          <a:p>
            <a:r>
              <a:rPr lang="en-GB" b="0" i="0" dirty="0">
                <a:solidFill>
                  <a:srgbClr val="222222"/>
                </a:solidFill>
                <a:effectLst/>
                <a:latin typeface="Merriweather" panose="00000500000000000000" pitchFamily="2" charset="0"/>
              </a:rPr>
              <a:t> If static analysis tests pass, we have more confidence that we can apply the change.</a:t>
            </a:r>
          </a:p>
          <a:p>
            <a:r>
              <a:rPr lang="en-GB" b="0" i="0" dirty="0">
                <a:solidFill>
                  <a:srgbClr val="222222"/>
                </a:solidFill>
                <a:effectLst/>
                <a:latin typeface="Merriweather" panose="00000500000000000000" pitchFamily="2" charset="0"/>
              </a:rPr>
              <a:t>I often use static analysis tests to check for infrastructure naming standards and dependencies</a:t>
            </a:r>
          </a:p>
          <a:p>
            <a:r>
              <a:rPr lang="en-GB" b="0" i="0" dirty="0">
                <a:solidFill>
                  <a:srgbClr val="222222"/>
                </a:solidFill>
                <a:effectLst/>
                <a:latin typeface="Merriweather" panose="00000500000000000000" pitchFamily="2" charset="0"/>
              </a:rPr>
              <a:t>They run before applying changes, and in a matter of seconds, they identify any inconsistent naming or configuration concerns. </a:t>
            </a:r>
          </a:p>
          <a:p>
            <a:r>
              <a:rPr lang="en-GB" b="0" i="0" dirty="0">
                <a:solidFill>
                  <a:srgbClr val="222222"/>
                </a:solidFill>
                <a:effectLst/>
                <a:latin typeface="Merriweather" panose="00000500000000000000" pitchFamily="2" charset="0"/>
              </a:rPr>
              <a:t>I can correct the changes, rerun the tests to pass, and apply the changes to infrastructure resources.</a:t>
            </a:r>
          </a:p>
          <a:p>
            <a:r>
              <a:rPr lang="en-GB" b="0" i="0" dirty="0">
                <a:solidFill>
                  <a:srgbClr val="222222"/>
                </a:solidFill>
                <a:effectLst/>
                <a:latin typeface="Merriweather" panose="00000500000000000000" pitchFamily="2" charset="0"/>
              </a:rPr>
              <a:t>Tests for static analysis do not apply changes to active infrastructure, making rollback more straightforward. </a:t>
            </a:r>
          </a:p>
          <a:p>
            <a:r>
              <a:rPr lang="en-GB" b="0" i="0" dirty="0">
                <a:solidFill>
                  <a:srgbClr val="222222"/>
                </a:solidFill>
                <a:effectLst/>
                <a:latin typeface="Merriweather" panose="00000500000000000000" pitchFamily="2" charset="0"/>
              </a:rPr>
              <a:t>If tests for static analysis fail, you can return to the infrastructure configuration, correct the problems, and commit the changes again. </a:t>
            </a:r>
          </a:p>
          <a:p>
            <a:r>
              <a:rPr lang="en-GB" b="0" i="0" dirty="0">
                <a:solidFill>
                  <a:srgbClr val="222222"/>
                </a:solidFill>
                <a:effectLst/>
                <a:latin typeface="Merriweather" panose="00000500000000000000" pitchFamily="2" charset="0"/>
              </a:rPr>
              <a:t>If you cannot fix the configuration to pass static analysis, you can revert your commit to a previous one that succeeds! </a:t>
            </a:r>
            <a:endParaRPr lang="en-AU" dirty="0"/>
          </a:p>
        </p:txBody>
      </p:sp>
    </p:spTree>
    <p:extLst>
      <p:ext uri="{BB962C8B-B14F-4D97-AF65-F5344CB8AC3E}">
        <p14:creationId xmlns:p14="http://schemas.microsoft.com/office/powerpoint/2010/main" val="444398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0000500000000000000" pitchFamily="2" charset="0"/>
              </a:rPr>
              <a:t>The tests that verify infrastructure functionality after applying changes to live infrastructure resources perform </a:t>
            </a:r>
            <a:r>
              <a:rPr lang="en-GB" b="1" i="1" dirty="0">
                <a:solidFill>
                  <a:srgbClr val="222222"/>
                </a:solidFill>
                <a:effectLst/>
                <a:latin typeface="Merriweather" panose="00000500000000000000" pitchFamily="2" charset="0"/>
              </a:rPr>
              <a:t>dynamic analysis</a:t>
            </a:r>
            <a:r>
              <a:rPr lang="en-GB" b="0" i="0" dirty="0">
                <a:solidFill>
                  <a:srgbClr val="222222"/>
                </a:solidFill>
                <a:effectLst/>
                <a:latin typeface="Merriweather" panose="00000500000000000000" pitchFamily="2" charset="0"/>
              </a:rPr>
              <a:t>.</a:t>
            </a:r>
          </a:p>
          <a:p>
            <a:r>
              <a:rPr lang="en-GB" b="0" i="0" dirty="0">
                <a:solidFill>
                  <a:srgbClr val="222222"/>
                </a:solidFill>
                <a:effectLst/>
                <a:latin typeface="Merriweather" panose="00000500000000000000" pitchFamily="2" charset="0"/>
              </a:rPr>
              <a:t>When these tests pass, we have more confidence that the update succeeded. </a:t>
            </a:r>
          </a:p>
          <a:p>
            <a:r>
              <a:rPr lang="en-GB" b="0" i="0" dirty="0">
                <a:solidFill>
                  <a:srgbClr val="222222"/>
                </a:solidFill>
                <a:effectLst/>
                <a:latin typeface="Merriweather" panose="00000500000000000000" pitchFamily="2" charset="0"/>
              </a:rPr>
              <a:t>However, if they fail, they identify a problem in the system. </a:t>
            </a:r>
          </a:p>
          <a:p>
            <a:r>
              <a:rPr lang="en-GB" b="0" i="0" dirty="0">
                <a:solidFill>
                  <a:srgbClr val="222222"/>
                </a:solidFill>
                <a:effectLst/>
                <a:latin typeface="Merriweather" panose="00000500000000000000" pitchFamily="2" charset="0"/>
              </a:rPr>
              <a:t>If the tests fail, you know that you need to debug, fix the configuration or scripts, and rerun the tests. </a:t>
            </a:r>
          </a:p>
          <a:p>
            <a:r>
              <a:rPr lang="en-GB" b="0" i="0" dirty="0">
                <a:solidFill>
                  <a:srgbClr val="222222"/>
                </a:solidFill>
                <a:effectLst/>
                <a:latin typeface="Merriweather" panose="00000500000000000000" pitchFamily="2" charset="0"/>
              </a:rPr>
              <a:t>They provide an early warning system for changes that might break infrastructure resources and system functionality.</a:t>
            </a:r>
          </a:p>
          <a:p>
            <a:endParaRPr lang="en-AU" dirty="0"/>
          </a:p>
        </p:txBody>
      </p:sp>
    </p:spTree>
    <p:extLst>
      <p:ext uri="{BB962C8B-B14F-4D97-AF65-F5344CB8AC3E}">
        <p14:creationId xmlns:p14="http://schemas.microsoft.com/office/powerpoint/2010/main" val="424402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0000500000000000000" pitchFamily="2" charset="0"/>
              </a:rPr>
              <a:t>You can only dynamically </a:t>
            </a:r>
            <a:r>
              <a:rPr lang="en-GB" b="0" i="0" dirty="0" err="1">
                <a:solidFill>
                  <a:srgbClr val="222222"/>
                </a:solidFill>
                <a:effectLst/>
                <a:latin typeface="Merriweather" panose="00000500000000000000" pitchFamily="2" charset="0"/>
              </a:rPr>
              <a:t>analyze</a:t>
            </a:r>
            <a:r>
              <a:rPr lang="en-GB" b="0" i="0" dirty="0">
                <a:solidFill>
                  <a:srgbClr val="222222"/>
                </a:solidFill>
                <a:effectLst/>
                <a:latin typeface="Merriweather" panose="00000500000000000000" pitchFamily="2" charset="0"/>
              </a:rPr>
              <a:t> a live environment. </a:t>
            </a:r>
          </a:p>
          <a:p>
            <a:r>
              <a:rPr lang="en-GB" b="0" i="0" dirty="0">
                <a:solidFill>
                  <a:srgbClr val="222222"/>
                </a:solidFill>
                <a:effectLst/>
                <a:latin typeface="Merriweather" panose="00000500000000000000" pitchFamily="2" charset="0"/>
              </a:rPr>
              <a:t>What if you don’t know if the update will work? </a:t>
            </a:r>
          </a:p>
          <a:p>
            <a:r>
              <a:rPr lang="en-GB" b="0" i="0" dirty="0">
                <a:solidFill>
                  <a:srgbClr val="222222"/>
                </a:solidFill>
                <a:effectLst/>
                <a:latin typeface="Merriweather" panose="00000500000000000000" pitchFamily="2" charset="0"/>
              </a:rPr>
              <a:t>Can you isolate these tests from a production environment? </a:t>
            </a:r>
          </a:p>
          <a:p>
            <a:r>
              <a:rPr lang="en-GB" b="0" i="0" dirty="0">
                <a:solidFill>
                  <a:srgbClr val="222222"/>
                </a:solidFill>
                <a:effectLst/>
                <a:latin typeface="Merriweather" panose="00000500000000000000" pitchFamily="2" charset="0"/>
              </a:rPr>
              <a:t>Rather than apply all changes to a production environment and test it, you can use an intermediate testing environment to separate your updates and test them.</a:t>
            </a:r>
            <a:endParaRPr lang="en-AU" dirty="0"/>
          </a:p>
          <a:p>
            <a:endParaRPr lang="en-AU" dirty="0"/>
          </a:p>
        </p:txBody>
      </p:sp>
    </p:spTree>
    <p:extLst>
      <p:ext uri="{BB962C8B-B14F-4D97-AF65-F5344CB8AC3E}">
        <p14:creationId xmlns:p14="http://schemas.microsoft.com/office/powerpoint/2010/main" val="2888031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0000500000000000000" pitchFamily="2" charset="0"/>
              </a:rPr>
              <a:t>Some organizations duplicate entire networks in a separate environment so they can test larger network changes. </a:t>
            </a:r>
          </a:p>
          <a:p>
            <a:r>
              <a:rPr lang="en-GB" b="0" i="0" dirty="0">
                <a:solidFill>
                  <a:srgbClr val="222222"/>
                </a:solidFill>
                <a:effectLst/>
                <a:latin typeface="Merriweather" panose="00000500000000000000" pitchFamily="2" charset="0"/>
              </a:rPr>
              <a:t>Applying changes to a testing environment makes it easier to identify and fix the broken system, update configuration, and commit the new changes without affecting business-critical systems.</a:t>
            </a:r>
          </a:p>
          <a:p>
            <a:r>
              <a:rPr lang="en-GB" b="0" i="0" dirty="0">
                <a:solidFill>
                  <a:srgbClr val="222222"/>
                </a:solidFill>
                <a:effectLst/>
                <a:latin typeface="Merriweather" panose="00000500000000000000" pitchFamily="2" charset="0"/>
              </a:rPr>
              <a:t>When you run your tests in a separate environment before promoting to the active one, you add to the infrastructure testing cycle</a:t>
            </a:r>
          </a:p>
          <a:p>
            <a:r>
              <a:rPr lang="en-GB" b="0" i="0" dirty="0">
                <a:solidFill>
                  <a:srgbClr val="222222"/>
                </a:solidFill>
                <a:effectLst/>
                <a:latin typeface="Merriweather" panose="00000500000000000000" pitchFamily="2" charset="0"/>
              </a:rPr>
              <a:t>A </a:t>
            </a:r>
            <a:r>
              <a:rPr lang="en-GB" b="1" i="1" dirty="0">
                <a:solidFill>
                  <a:srgbClr val="222222"/>
                </a:solidFill>
                <a:effectLst/>
                <a:latin typeface="Merriweather" panose="00000500000000000000" pitchFamily="2" charset="0"/>
              </a:rPr>
              <a:t>testing environment</a:t>
            </a:r>
            <a:r>
              <a:rPr lang="en-GB" b="0" i="0" dirty="0">
                <a:solidFill>
                  <a:srgbClr val="222222"/>
                </a:solidFill>
                <a:effectLst/>
                <a:latin typeface="Merriweather" panose="00000500000000000000" pitchFamily="2" charset="0"/>
              </a:rPr>
              <a:t> isolates changes and tests from the production environment.</a:t>
            </a:r>
          </a:p>
          <a:p>
            <a:r>
              <a:rPr lang="en-GB" b="0" i="0" dirty="0">
                <a:solidFill>
                  <a:srgbClr val="222222"/>
                </a:solidFill>
                <a:effectLst/>
                <a:latin typeface="Merriweather" panose="00000500000000000000" pitchFamily="2" charset="0"/>
              </a:rPr>
              <a:t>A testing environment before production helps you </a:t>
            </a:r>
            <a:r>
              <a:rPr lang="en-GB" b="0" i="1" dirty="0">
                <a:solidFill>
                  <a:srgbClr val="222222"/>
                </a:solidFill>
                <a:effectLst/>
                <a:latin typeface="Merriweather" panose="00000500000000000000" pitchFamily="2" charset="0"/>
              </a:rPr>
              <a:t>practice</a:t>
            </a:r>
            <a:r>
              <a:rPr lang="en-GB" b="0" i="0" dirty="0">
                <a:solidFill>
                  <a:srgbClr val="222222"/>
                </a:solidFill>
                <a:effectLst/>
                <a:latin typeface="Merriweather" panose="00000500000000000000" pitchFamily="2" charset="0"/>
              </a:rPr>
              <a:t> and </a:t>
            </a:r>
            <a:r>
              <a:rPr lang="en-GB" b="0" i="1" dirty="0">
                <a:solidFill>
                  <a:srgbClr val="222222"/>
                </a:solidFill>
                <a:effectLst/>
                <a:latin typeface="Merriweather" panose="00000500000000000000" pitchFamily="2" charset="0"/>
              </a:rPr>
              <a:t>check</a:t>
            </a:r>
            <a:r>
              <a:rPr lang="en-GB" b="0" i="0" dirty="0">
                <a:solidFill>
                  <a:srgbClr val="222222"/>
                </a:solidFill>
                <a:effectLst/>
                <a:latin typeface="Merriweather" panose="00000500000000000000" pitchFamily="2" charset="0"/>
              </a:rPr>
              <a:t> changes before deploying production. </a:t>
            </a:r>
          </a:p>
          <a:p>
            <a:r>
              <a:rPr lang="en-GB" b="0" i="0" dirty="0">
                <a:solidFill>
                  <a:srgbClr val="222222"/>
                </a:solidFill>
                <a:effectLst/>
                <a:latin typeface="Merriweather" panose="00000500000000000000" pitchFamily="2" charset="0"/>
              </a:rPr>
              <a:t>You better understand how they affect existing systems. If you cannot fix the updates, you can revert the testing environment to a working configuration version.</a:t>
            </a:r>
          </a:p>
          <a:p>
            <a:pPr algn="l"/>
            <a:r>
              <a:rPr lang="en-GB" b="0" i="0" dirty="0">
                <a:solidFill>
                  <a:srgbClr val="222222"/>
                </a:solidFill>
                <a:effectLst/>
                <a:latin typeface="inherit"/>
              </a:rPr>
              <a:t>You can use testing environments for the following:</a:t>
            </a:r>
          </a:p>
          <a:p>
            <a:pPr algn="l">
              <a:buFont typeface="Arial" panose="020B0604020202020204" pitchFamily="34" charset="0"/>
              <a:buChar char="•"/>
            </a:pPr>
            <a:r>
              <a:rPr lang="en-GB" b="0" i="0" dirty="0">
                <a:solidFill>
                  <a:srgbClr val="222222"/>
                </a:solidFill>
                <a:effectLst/>
                <a:latin typeface="Merriweather" panose="00000500000000000000" pitchFamily="2" charset="0"/>
              </a:rPr>
              <a:t>Examine the effect of an infrastructure change before applying it to a production system</a:t>
            </a:r>
          </a:p>
          <a:p>
            <a:pPr algn="l">
              <a:buFont typeface="Arial" panose="020B0604020202020204" pitchFamily="34" charset="0"/>
              <a:buChar char="•"/>
            </a:pPr>
            <a:r>
              <a:rPr lang="en-GB" b="0" i="0" dirty="0">
                <a:solidFill>
                  <a:srgbClr val="222222"/>
                </a:solidFill>
                <a:effectLst/>
                <a:latin typeface="Merriweather" panose="00000500000000000000" pitchFamily="2" charset="0"/>
              </a:rPr>
              <a:t>Isolate testing for infrastructure modules</a:t>
            </a:r>
          </a:p>
          <a:p>
            <a:pPr algn="l">
              <a:buFont typeface="Arial" panose="020B0604020202020204" pitchFamily="34" charset="0"/>
              <a:buChar char="•"/>
            </a:pPr>
            <a:endParaRPr lang="en-GB" b="0" i="0" dirty="0">
              <a:solidFill>
                <a:srgbClr val="222222"/>
              </a:solidFill>
              <a:effectLst/>
              <a:latin typeface="Merriweather" panose="00000500000000000000" pitchFamily="2" charset="0"/>
            </a:endParaRPr>
          </a:p>
          <a:p>
            <a:pPr algn="l"/>
            <a:r>
              <a:rPr lang="en-GB" b="0" i="0" dirty="0">
                <a:solidFill>
                  <a:srgbClr val="222222"/>
                </a:solidFill>
                <a:effectLst/>
                <a:latin typeface="inherit"/>
              </a:rPr>
              <a:t>However, keep in mind that you have to maintain testing environments like production environments. When possible, an infrastructure testing environment should adhere to the following requirements:</a:t>
            </a:r>
          </a:p>
          <a:p>
            <a:pPr algn="l">
              <a:buFont typeface="Arial" panose="020B0604020202020204" pitchFamily="34" charset="0"/>
              <a:buChar char="•"/>
            </a:pPr>
            <a:r>
              <a:rPr lang="en-GB" b="0" i="0" dirty="0">
                <a:solidFill>
                  <a:srgbClr val="222222"/>
                </a:solidFill>
                <a:effectLst/>
                <a:latin typeface="Merriweather" panose="00000500000000000000" pitchFamily="2" charset="0"/>
              </a:rPr>
              <a:t>Its configuration must be as similar to production as possible.</a:t>
            </a:r>
          </a:p>
          <a:p>
            <a:pPr algn="l">
              <a:buFont typeface="Arial" panose="020B0604020202020204" pitchFamily="34" charset="0"/>
              <a:buChar char="•"/>
            </a:pPr>
            <a:r>
              <a:rPr lang="en-GB" b="0" i="0" dirty="0">
                <a:solidFill>
                  <a:srgbClr val="222222"/>
                </a:solidFill>
                <a:effectLst/>
                <a:latin typeface="Merriweather" panose="00000500000000000000" pitchFamily="2" charset="0"/>
              </a:rPr>
              <a:t>It must be a different environment from the application’s development environment.</a:t>
            </a:r>
          </a:p>
          <a:p>
            <a:pPr algn="l">
              <a:buFont typeface="Arial" panose="020B0604020202020204" pitchFamily="34" charset="0"/>
              <a:buChar char="•"/>
            </a:pPr>
            <a:r>
              <a:rPr lang="en-GB" b="0" i="0" dirty="0">
                <a:solidFill>
                  <a:srgbClr val="222222"/>
                </a:solidFill>
                <a:effectLst/>
                <a:latin typeface="Merriweather" panose="00000500000000000000" pitchFamily="2" charset="0"/>
              </a:rPr>
              <a:t>It must be persistent (i.e., do not create and destroy it each time you test).</a:t>
            </a:r>
          </a:p>
          <a:p>
            <a:pPr algn="l">
              <a:buFont typeface="Arial" panose="020B0604020202020204" pitchFamily="34" charset="0"/>
              <a:buChar char="•"/>
            </a:pPr>
            <a:endParaRPr lang="en-AU" dirty="0"/>
          </a:p>
        </p:txBody>
      </p:sp>
    </p:spTree>
    <p:extLst>
      <p:ext uri="{BB962C8B-B14F-4D97-AF65-F5344CB8AC3E}">
        <p14:creationId xmlns:p14="http://schemas.microsoft.com/office/powerpoint/2010/main" val="3045182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Introduce myself</a:t>
            </a:r>
          </a:p>
        </p:txBody>
      </p:sp>
    </p:spTree>
    <p:extLst>
      <p:ext uri="{BB962C8B-B14F-4D97-AF65-F5344CB8AC3E}">
        <p14:creationId xmlns:p14="http://schemas.microsoft.com/office/powerpoint/2010/main" val="3760978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222222"/>
                </a:solidFill>
                <a:effectLst/>
                <a:latin typeface="Merriweather" panose="00000500000000000000" pitchFamily="2" charset="0"/>
              </a:rPr>
              <a:t>Unit tests statically </a:t>
            </a:r>
            <a:r>
              <a:rPr lang="en-GB" b="0" i="0" dirty="0" err="1">
                <a:solidFill>
                  <a:srgbClr val="222222"/>
                </a:solidFill>
                <a:effectLst/>
                <a:latin typeface="Merriweather" panose="00000500000000000000" pitchFamily="2" charset="0"/>
              </a:rPr>
              <a:t>analyze</a:t>
            </a:r>
            <a:r>
              <a:rPr lang="en-GB" b="0" i="0" dirty="0">
                <a:solidFill>
                  <a:srgbClr val="222222"/>
                </a:solidFill>
                <a:effectLst/>
                <a:latin typeface="Merriweather" panose="00000500000000000000" pitchFamily="2" charset="0"/>
              </a:rPr>
              <a:t> plaintext infrastructure configuration or state. They do not rely on live infrastructure resources or dependencies.</a:t>
            </a:r>
          </a:p>
          <a:p>
            <a:r>
              <a:rPr lang="en-GB" b="0" i="0" dirty="0">
                <a:solidFill>
                  <a:srgbClr val="222222"/>
                </a:solidFill>
                <a:effectLst/>
                <a:latin typeface="Merriweather" panose="00000500000000000000" pitchFamily="2" charset="0"/>
              </a:rPr>
              <a:t>Integration tests run against testing environments and dynamically </a:t>
            </a:r>
            <a:r>
              <a:rPr lang="en-GB" b="0" i="0" dirty="0" err="1">
                <a:solidFill>
                  <a:srgbClr val="222222"/>
                </a:solidFill>
                <a:effectLst/>
                <a:latin typeface="Merriweather" panose="00000500000000000000" pitchFamily="2" charset="0"/>
              </a:rPr>
              <a:t>analyze</a:t>
            </a:r>
            <a:r>
              <a:rPr lang="en-GB" b="0" i="0" dirty="0">
                <a:solidFill>
                  <a:srgbClr val="222222"/>
                </a:solidFill>
                <a:effectLst/>
                <a:latin typeface="Merriweather" panose="00000500000000000000" pitchFamily="2" charset="0"/>
              </a:rPr>
              <a:t> infrastructure resources to verify if they are affected by module or configuration changes.</a:t>
            </a:r>
          </a:p>
          <a:p>
            <a:r>
              <a:rPr lang="en-GB" b="0" i="0" dirty="0">
                <a:solidFill>
                  <a:srgbClr val="222222"/>
                </a:solidFill>
                <a:effectLst/>
                <a:latin typeface="Merriweather" panose="00000500000000000000" pitchFamily="2" charset="0"/>
              </a:rPr>
              <a:t>Contract tests statically </a:t>
            </a:r>
            <a:r>
              <a:rPr lang="en-GB" b="0" i="0" dirty="0" err="1">
                <a:solidFill>
                  <a:srgbClr val="222222"/>
                </a:solidFill>
                <a:effectLst/>
                <a:latin typeface="Merriweather" panose="00000500000000000000" pitchFamily="2" charset="0"/>
              </a:rPr>
              <a:t>analyze</a:t>
            </a:r>
            <a:r>
              <a:rPr lang="en-GB" b="0" i="0" dirty="0">
                <a:solidFill>
                  <a:srgbClr val="222222"/>
                </a:solidFill>
                <a:effectLst/>
                <a:latin typeface="Merriweather" panose="00000500000000000000" pitchFamily="2" charset="0"/>
              </a:rPr>
              <a:t> and compare module or resource inputs and outputs to match an expected value or format.</a:t>
            </a:r>
            <a:endParaRPr lang="en-AU" dirty="0"/>
          </a:p>
        </p:txBody>
      </p:sp>
    </p:spTree>
    <p:extLst>
      <p:ext uri="{BB962C8B-B14F-4D97-AF65-F5344CB8AC3E}">
        <p14:creationId xmlns:p14="http://schemas.microsoft.com/office/powerpoint/2010/main" val="2066120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Although </a:t>
            </a:r>
            <a:r>
              <a:rPr lang="en-AU" dirty="0" err="1"/>
              <a:t>IaC</a:t>
            </a:r>
            <a:r>
              <a:rPr lang="en-AU" dirty="0"/>
              <a:t> enables ready to build, open-source templates or modules. It’s not always built with security in mind.</a:t>
            </a:r>
          </a:p>
          <a:p>
            <a:r>
              <a:rPr lang="en-AU" dirty="0"/>
              <a:t>Here’s a diagram that I’ve taken from the Palo Alto </a:t>
            </a:r>
            <a:r>
              <a:rPr lang="en-AU" dirty="0" err="1"/>
              <a:t>DevSec</a:t>
            </a:r>
            <a:r>
              <a:rPr lang="en-AU" dirty="0"/>
              <a:t> Guide to </a:t>
            </a:r>
            <a:r>
              <a:rPr lang="en-AU" dirty="0" err="1"/>
              <a:t>IaC</a:t>
            </a:r>
            <a:endParaRPr lang="en-AU" dirty="0"/>
          </a:p>
          <a:p>
            <a:r>
              <a:rPr lang="en-AU" dirty="0"/>
              <a:t>This shows that around half of the modules in Terraform Registry AND Helm charts within Artifact Hub contained misconfigurations.</a:t>
            </a:r>
          </a:p>
          <a:p>
            <a:r>
              <a:rPr lang="en-AU" dirty="0"/>
              <a:t>This shows how much security has lagged and how big an impact </a:t>
            </a:r>
            <a:r>
              <a:rPr lang="en-AU" dirty="0" err="1"/>
              <a:t>DevSecOps</a:t>
            </a:r>
            <a:r>
              <a:rPr lang="en-AU" dirty="0"/>
              <a:t> can have on secure cloud infrastructure.</a:t>
            </a:r>
          </a:p>
        </p:txBody>
      </p:sp>
    </p:spTree>
    <p:extLst>
      <p:ext uri="{BB962C8B-B14F-4D97-AF65-F5344CB8AC3E}">
        <p14:creationId xmlns:p14="http://schemas.microsoft.com/office/powerpoint/2010/main" val="528035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Cloud Security should be no different when it comes to automation</a:t>
            </a:r>
          </a:p>
          <a:p>
            <a:r>
              <a:rPr lang="en-AU" dirty="0"/>
              <a:t>From unit testing to dependency scanning, you should embrace automation.</a:t>
            </a:r>
          </a:p>
          <a:p>
            <a:r>
              <a:rPr lang="en-AU" dirty="0"/>
              <a:t>There’s no way that even the most seasoned security professional can keep up with the latest threats, and best practices across all cloud providers</a:t>
            </a:r>
          </a:p>
          <a:p>
            <a:r>
              <a:rPr lang="en-AU" dirty="0"/>
              <a:t>Automated scanning helps architects, developers and security professionals on your team to apply guardrails without spending excess time on reviewing your code manually.</a:t>
            </a:r>
          </a:p>
          <a:p>
            <a:r>
              <a:rPr lang="en-AU" dirty="0"/>
              <a:t>Another way to help adopt </a:t>
            </a:r>
            <a:r>
              <a:rPr lang="en-AU" dirty="0" err="1"/>
              <a:t>DevSecOps</a:t>
            </a:r>
            <a:r>
              <a:rPr lang="en-AU" dirty="0"/>
              <a:t> is by embedding it into your existing toolset</a:t>
            </a:r>
          </a:p>
          <a:p>
            <a:r>
              <a:rPr lang="en-AU" dirty="0"/>
              <a:t>Luckily most of the tools we use today have features that make this possible.</a:t>
            </a:r>
          </a:p>
          <a:p>
            <a:r>
              <a:rPr lang="en-AU" dirty="0"/>
              <a:t>Where you enforce this within your own organization depends on your maturity level, but rather than bringing in a bunch of new tools to solve the problem, it’s likely that your existing tools have capabilities that will help you embrace automation and security.</a:t>
            </a:r>
          </a:p>
          <a:p>
            <a:r>
              <a:rPr lang="en-AU" dirty="0"/>
              <a:t>Now with </a:t>
            </a:r>
            <a:r>
              <a:rPr lang="en-AU" dirty="0" err="1"/>
              <a:t>IaC</a:t>
            </a:r>
            <a:r>
              <a:rPr lang="en-AU" dirty="0"/>
              <a:t>, we can enforce organizational policies within our code that helps developers write infrastructure code that is compliant and secure.</a:t>
            </a:r>
          </a:p>
          <a:p>
            <a:r>
              <a:rPr lang="en-AU" dirty="0"/>
              <a:t>This helps engineers write secure infrastructure code that scales with our environments over time.</a:t>
            </a:r>
          </a:p>
          <a:p>
            <a:endParaRPr lang="en-AU" dirty="0"/>
          </a:p>
        </p:txBody>
      </p:sp>
    </p:spTree>
    <p:extLst>
      <p:ext uri="{BB962C8B-B14F-4D97-AF65-F5344CB8AC3E}">
        <p14:creationId xmlns:p14="http://schemas.microsoft.com/office/powerpoint/2010/main" val="1682393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Now, the key to ensuring that our infrastructure code is secure is to enforce it early within our DevOps lifecycle.</a:t>
            </a:r>
          </a:p>
          <a:p>
            <a:r>
              <a:rPr lang="en-AU" dirty="0"/>
              <a:t>And we can start this right from the development environments that we write code in.</a:t>
            </a:r>
          </a:p>
          <a:p>
            <a:r>
              <a:rPr lang="en-AU" dirty="0"/>
              <a:t>Shifting left into our IDE, we can use tools or extensions to ensure that our code is secure.</a:t>
            </a:r>
          </a:p>
          <a:p>
            <a:r>
              <a:rPr lang="en-AU" dirty="0"/>
              <a:t>VS Code is a great example of having numerous extensions we can use to secure our code.</a:t>
            </a:r>
          </a:p>
          <a:p>
            <a:r>
              <a:rPr lang="en-AU" dirty="0"/>
              <a:t>We talked a little bit about how we can test our Infrastructure code, and having pre-commit </a:t>
            </a:r>
            <a:r>
              <a:rPr lang="en-AU" dirty="0" err="1"/>
              <a:t>IaC</a:t>
            </a:r>
            <a:r>
              <a:rPr lang="en-AU" dirty="0"/>
              <a:t> security scans can help as well.</a:t>
            </a:r>
          </a:p>
          <a:p>
            <a:r>
              <a:rPr lang="en-AU" dirty="0"/>
              <a:t>Scanning our </a:t>
            </a:r>
            <a:r>
              <a:rPr lang="en-AU" dirty="0" err="1"/>
              <a:t>IaC</a:t>
            </a:r>
            <a:r>
              <a:rPr lang="en-AU" dirty="0"/>
              <a:t> locally for misconfigurations is the best method to ensure that vulnerabilities aren’t introduced to our environment.</a:t>
            </a:r>
          </a:p>
          <a:p>
            <a:r>
              <a:rPr lang="en-AU" dirty="0"/>
              <a:t>Scanning via CI/CD also acts as another guardrail for our code. GitHub, GitLab, Azure DevOps all offer versioning, branching, embedded code review etc. that allow developers to test their code without compromising production environments, and continue making changes to the code before merging.</a:t>
            </a:r>
          </a:p>
          <a:p>
            <a:r>
              <a:rPr lang="en-AU" dirty="0"/>
              <a:t>Finally runtime scanning follows your actual states within your environment. Relying on just your build-time guardrails without attributing them to your actual state can still result in configuration clashes.</a:t>
            </a:r>
          </a:p>
          <a:p>
            <a:r>
              <a:rPr lang="en-AU" dirty="0"/>
              <a:t>Evaluating config changes over time when managing that config is a good method to ensure that your code meets your compliance requirements. </a:t>
            </a:r>
          </a:p>
        </p:txBody>
      </p:sp>
    </p:spTree>
    <p:extLst>
      <p:ext uri="{BB962C8B-B14F-4D97-AF65-F5344CB8AC3E}">
        <p14:creationId xmlns:p14="http://schemas.microsoft.com/office/powerpoint/2010/main" val="2574813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573134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bfa6d0e5b_3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bfa6d0e5b_3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First we’ll start with an explanation of what </a:t>
            </a:r>
            <a:r>
              <a:rPr lang="en-AU" dirty="0" err="1"/>
              <a:t>Infrasturcutre</a:t>
            </a:r>
            <a:r>
              <a:rPr lang="en-AU" dirty="0"/>
              <a:t> as code is</a:t>
            </a:r>
          </a:p>
          <a:p>
            <a:r>
              <a:rPr lang="en-AU" dirty="0"/>
              <a:t>We’ll then start to explain how we </a:t>
            </a:r>
          </a:p>
          <a:p>
            <a:r>
              <a:rPr lang="en-AU" dirty="0"/>
              <a:t>We’ll then talk about how we can test our Infrastructure code, and why we should do it.</a:t>
            </a:r>
          </a:p>
          <a:p>
            <a:r>
              <a:rPr lang="en-AU" dirty="0"/>
              <a:t>Then I’ll talk about how we can ensure our pipelines are secure and enforce good governance.</a:t>
            </a:r>
          </a:p>
          <a:p>
            <a:r>
              <a:rPr lang="en-AU" dirty="0"/>
              <a:t>There are lots of tools to choose from for </a:t>
            </a:r>
            <a:r>
              <a:rPr lang="en-AU" dirty="0" err="1"/>
              <a:t>IaC</a:t>
            </a:r>
            <a:r>
              <a:rPr lang="en-AU" dirty="0"/>
              <a:t>, so we’ll have a brief discussion on why the tools we choose have an impact on how we deploy</a:t>
            </a:r>
          </a:p>
          <a:p>
            <a:r>
              <a:rPr lang="en-AU" dirty="0"/>
              <a:t>I’ll then wrap up with some takeaways and we’ll have some time for questions at the end</a:t>
            </a:r>
          </a:p>
        </p:txBody>
      </p:sp>
    </p:spTree>
    <p:extLst>
      <p:ext uri="{BB962C8B-B14F-4D97-AF65-F5344CB8AC3E}">
        <p14:creationId xmlns:p14="http://schemas.microsoft.com/office/powerpoint/2010/main" val="125387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err="1"/>
              <a:t>IaC</a:t>
            </a:r>
            <a:r>
              <a:rPr lang="en-AU" dirty="0"/>
              <a:t> is a key DevOps practice that involves the management of infrastructure in a descriptive model</a:t>
            </a:r>
          </a:p>
          <a:p>
            <a:r>
              <a:rPr lang="en-GB" b="0" i="0" dirty="0">
                <a:solidFill>
                  <a:srgbClr val="151515"/>
                </a:solidFill>
                <a:effectLst/>
                <a:latin typeface="Red Hat Text"/>
              </a:rPr>
              <a:t>With </a:t>
            </a:r>
            <a:r>
              <a:rPr lang="en-GB" b="0" i="0" dirty="0" err="1">
                <a:solidFill>
                  <a:srgbClr val="151515"/>
                </a:solidFill>
                <a:effectLst/>
                <a:latin typeface="Red Hat Text"/>
              </a:rPr>
              <a:t>IaC</a:t>
            </a:r>
            <a:r>
              <a:rPr lang="en-GB" b="0" i="0" dirty="0">
                <a:solidFill>
                  <a:srgbClr val="151515"/>
                </a:solidFill>
                <a:effectLst/>
                <a:latin typeface="Red Hat Text"/>
              </a:rPr>
              <a:t>, configuration files are created that contain your infrastructure specifications, which makes it easier to edit and distribute configurations</a:t>
            </a:r>
          </a:p>
          <a:p>
            <a:r>
              <a:rPr lang="en-GB" b="0" i="0" dirty="0">
                <a:solidFill>
                  <a:srgbClr val="151515"/>
                </a:solidFill>
                <a:effectLst/>
                <a:latin typeface="Red Hat Text"/>
              </a:rPr>
              <a:t> It also ensures that you provision the same environment every time. </a:t>
            </a:r>
          </a:p>
          <a:p>
            <a:r>
              <a:rPr lang="en-GB" b="0" i="0" dirty="0">
                <a:solidFill>
                  <a:srgbClr val="151515"/>
                </a:solidFill>
                <a:effectLst/>
                <a:latin typeface="Red Hat Text"/>
              </a:rPr>
              <a:t>By codifying and documenting your configuration specifications, </a:t>
            </a:r>
            <a:r>
              <a:rPr lang="en-GB" b="0" i="0" dirty="0" err="1">
                <a:solidFill>
                  <a:srgbClr val="151515"/>
                </a:solidFill>
                <a:effectLst/>
                <a:latin typeface="Red Hat Text"/>
              </a:rPr>
              <a:t>IaC</a:t>
            </a:r>
            <a:r>
              <a:rPr lang="en-GB" b="0" i="0" dirty="0">
                <a:solidFill>
                  <a:srgbClr val="151515"/>
                </a:solidFill>
                <a:effectLst/>
                <a:latin typeface="Red Hat Text"/>
              </a:rPr>
              <a:t> aids </a:t>
            </a:r>
            <a:r>
              <a:rPr lang="en-GB" b="0" i="0" u="none" strike="noStrike" dirty="0">
                <a:solidFill>
                  <a:srgbClr val="0066CC"/>
                </a:solidFill>
                <a:effectLst/>
                <a:latin typeface="Red Hat Text"/>
                <a:hlinkClick r:id="rId3"/>
              </a:rPr>
              <a:t>configuration management</a:t>
            </a:r>
            <a:r>
              <a:rPr lang="en-GB" b="0" i="0" dirty="0">
                <a:solidFill>
                  <a:srgbClr val="151515"/>
                </a:solidFill>
                <a:effectLst/>
                <a:latin typeface="Red Hat Text"/>
              </a:rPr>
              <a:t> and helps you to avoid undocumented, ad-hoc configuration changes.</a:t>
            </a:r>
            <a:endParaRPr lang="en-AU" dirty="0"/>
          </a:p>
        </p:txBody>
      </p:sp>
    </p:spTree>
    <p:extLst>
      <p:ext uri="{BB962C8B-B14F-4D97-AF65-F5344CB8AC3E}">
        <p14:creationId xmlns:p14="http://schemas.microsoft.com/office/powerpoint/2010/main" val="239512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There are two approaches to </a:t>
            </a:r>
            <a:r>
              <a:rPr lang="en-AU" dirty="0" err="1"/>
              <a:t>IaC</a:t>
            </a:r>
            <a:r>
              <a:rPr lang="en-AU" dirty="0"/>
              <a:t> – Declarative and Imperative</a:t>
            </a:r>
          </a:p>
          <a:p>
            <a:pPr marL="158750" indent="0">
              <a:buNone/>
            </a:pPr>
            <a:r>
              <a:rPr lang="en-AU" dirty="0"/>
              <a:t>Declarative code involves writing a definition of how you want your environment to look</a:t>
            </a:r>
          </a:p>
          <a:p>
            <a:pPr marL="158750" indent="0">
              <a:buNone/>
            </a:pPr>
            <a:r>
              <a:rPr lang="en-AU" dirty="0"/>
              <a:t>You specify the outcome that you desire, and the tooling figures out how to do this</a:t>
            </a:r>
          </a:p>
          <a:p>
            <a:pPr marL="158750" indent="0">
              <a:buNone/>
            </a:pPr>
            <a:endParaRPr lang="en-AU" dirty="0"/>
          </a:p>
          <a:p>
            <a:pPr marL="158750" indent="0">
              <a:buNone/>
            </a:pPr>
            <a:r>
              <a:rPr lang="en-AU" dirty="0"/>
              <a:t>Imperative involves writing specific commands needed to achieve the desired outcome</a:t>
            </a:r>
          </a:p>
          <a:p>
            <a:pPr marL="158750" indent="0">
              <a:buNone/>
            </a:pPr>
            <a:r>
              <a:rPr lang="en-AU" dirty="0"/>
              <a:t>Typically through scripting languages like PowerShell and Bash.</a:t>
            </a:r>
          </a:p>
          <a:p>
            <a:pPr marL="158750" indent="0">
              <a:buNone/>
            </a:pPr>
            <a:r>
              <a:rPr lang="en-AU" dirty="0"/>
              <a:t>It’s up to you as the developer to ensure your desired outcome is the outcome you receive</a:t>
            </a:r>
          </a:p>
        </p:txBody>
      </p:sp>
    </p:spTree>
    <p:extLst>
      <p:ext uri="{BB962C8B-B14F-4D97-AF65-F5344CB8AC3E}">
        <p14:creationId xmlns:p14="http://schemas.microsoft.com/office/powerpoint/2010/main" val="3468760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err="1"/>
              <a:t>IaC</a:t>
            </a:r>
            <a:r>
              <a:rPr lang="en-AU" dirty="0"/>
              <a:t> allows teams to release infrastructure faster and with greater confidence.</a:t>
            </a:r>
          </a:p>
          <a:p>
            <a:r>
              <a:rPr lang="en-AU" dirty="0"/>
              <a:t>Before </a:t>
            </a:r>
            <a:r>
              <a:rPr lang="en-AU" dirty="0" err="1"/>
              <a:t>IaC</a:t>
            </a:r>
            <a:r>
              <a:rPr lang="en-AU" dirty="0"/>
              <a:t>, teams had to maintain their deployments to different environments individually.</a:t>
            </a:r>
          </a:p>
          <a:p>
            <a:r>
              <a:rPr lang="en-AU" dirty="0"/>
              <a:t>Over time, each environment became a snowflake, a unique environment that couldn’t be reproduced automatically</a:t>
            </a:r>
          </a:p>
          <a:p>
            <a:r>
              <a:rPr lang="en-AU" dirty="0"/>
              <a:t>This inconsistency produced deployment issues, so </a:t>
            </a:r>
            <a:r>
              <a:rPr lang="en-AU" dirty="0" err="1"/>
              <a:t>IaC</a:t>
            </a:r>
            <a:r>
              <a:rPr lang="en-AU" dirty="0"/>
              <a:t> helps avoid this by representing desired states for our environments in languages that engineers can understand.</a:t>
            </a:r>
          </a:p>
          <a:p>
            <a:r>
              <a:rPr lang="en-AU" dirty="0"/>
              <a:t>With </a:t>
            </a:r>
            <a:r>
              <a:rPr lang="en-AU" dirty="0" err="1"/>
              <a:t>IaC</a:t>
            </a:r>
            <a:r>
              <a:rPr lang="en-AU" dirty="0"/>
              <a:t>, we change our source code, rather than the target infrastructure.</a:t>
            </a:r>
          </a:p>
        </p:txBody>
      </p:sp>
    </p:spTree>
    <p:extLst>
      <p:ext uri="{BB962C8B-B14F-4D97-AF65-F5344CB8AC3E}">
        <p14:creationId xmlns:p14="http://schemas.microsoft.com/office/powerpoint/2010/main" val="1758547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For all the flexibility that </a:t>
            </a:r>
            <a:r>
              <a:rPr lang="en-AU" dirty="0" err="1"/>
              <a:t>IaC</a:t>
            </a:r>
            <a:r>
              <a:rPr lang="en-AU" dirty="0"/>
              <a:t> provides, it can introduce some risks, </a:t>
            </a:r>
            <a:r>
              <a:rPr lang="en-AU" dirty="0" err="1"/>
              <a:t>particulary</a:t>
            </a:r>
            <a:r>
              <a:rPr lang="en-AU" dirty="0"/>
              <a:t> around security and compliance</a:t>
            </a:r>
          </a:p>
          <a:p>
            <a:r>
              <a:rPr lang="en-AU" dirty="0"/>
              <a:t>You have a lot of choice when it comes to </a:t>
            </a:r>
            <a:r>
              <a:rPr lang="en-AU" dirty="0" err="1"/>
              <a:t>IaC</a:t>
            </a:r>
            <a:r>
              <a:rPr lang="en-AU" dirty="0"/>
              <a:t> tooling. Integrating that in your current environment can be a challenge</a:t>
            </a:r>
          </a:p>
          <a:p>
            <a:r>
              <a:rPr lang="en-AU" dirty="0"/>
              <a:t>Talk about </a:t>
            </a:r>
            <a:r>
              <a:rPr lang="en-AU" dirty="0" err="1"/>
              <a:t>IaC</a:t>
            </a:r>
            <a:r>
              <a:rPr lang="en-AU" dirty="0"/>
              <a:t> Balloons (introducing too many tools!)</a:t>
            </a:r>
          </a:p>
          <a:p>
            <a:r>
              <a:rPr lang="en-AU" dirty="0"/>
              <a:t>It’s not just learning the tool, it’s understanding how it works within your organizations policies and governance.</a:t>
            </a:r>
          </a:p>
          <a:p>
            <a:r>
              <a:rPr lang="en-AU" dirty="0"/>
              <a:t>You can still suffer from configuration drift. If you have engineers who make changes in the environment with making changes to the code, you can add risk into your environment that </a:t>
            </a:r>
            <a:r>
              <a:rPr lang="en-AU" dirty="0" err="1"/>
              <a:t>IaC</a:t>
            </a:r>
            <a:r>
              <a:rPr lang="en-AU" dirty="0"/>
              <a:t> is supposed to avoid.</a:t>
            </a:r>
          </a:p>
          <a:p>
            <a:r>
              <a:rPr lang="en-AU" dirty="0"/>
              <a:t>And these misconfigurations can result in security breaches.</a:t>
            </a:r>
          </a:p>
          <a:p>
            <a:r>
              <a:rPr lang="en-AU" dirty="0"/>
              <a:t>Without the proper tools, you can expose your environments to additional risk that can compromise your applications, and your business</a:t>
            </a:r>
          </a:p>
        </p:txBody>
      </p:sp>
    </p:spTree>
    <p:extLst>
      <p:ext uri="{BB962C8B-B14F-4D97-AF65-F5344CB8AC3E}">
        <p14:creationId xmlns:p14="http://schemas.microsoft.com/office/powerpoint/2010/main" val="2223255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Everyone on the team should bring a unique perspective and skillset to the team</a:t>
            </a:r>
          </a:p>
          <a:p>
            <a:r>
              <a:rPr lang="en-AU" dirty="0"/>
              <a:t>Individuals should bring their perspective and offer honesty to decision making for the benefit of the team</a:t>
            </a:r>
          </a:p>
          <a:p>
            <a:r>
              <a:rPr lang="en-AU" dirty="0"/>
              <a:t>When issues arise, the workload team takes ownership of them and finds ways to solve them without affecting the team cohesion.</a:t>
            </a:r>
          </a:p>
        </p:txBody>
      </p:sp>
    </p:spTree>
    <p:extLst>
      <p:ext uri="{BB962C8B-B14F-4D97-AF65-F5344CB8AC3E}">
        <p14:creationId xmlns:p14="http://schemas.microsoft.com/office/powerpoint/2010/main" val="28984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087374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 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0000" y="900000"/>
            <a:ext cx="8244000" cy="22326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600"/>
              <a:buNone/>
              <a:defRPr sz="4600">
                <a:solidFill>
                  <a:schemeClr val="lt1"/>
                </a:solidFill>
              </a:defRPr>
            </a:lvl1pPr>
            <a:lvl2pPr lvl="1">
              <a:spcBef>
                <a:spcPts val="0"/>
              </a:spcBef>
              <a:spcAft>
                <a:spcPts val="0"/>
              </a:spcAft>
              <a:buClr>
                <a:schemeClr val="lt1"/>
              </a:buClr>
              <a:buSzPts val="4600"/>
              <a:buNone/>
              <a:defRPr sz="4600">
                <a:solidFill>
                  <a:schemeClr val="lt1"/>
                </a:solidFill>
              </a:defRPr>
            </a:lvl2pPr>
            <a:lvl3pPr lvl="2">
              <a:spcBef>
                <a:spcPts val="0"/>
              </a:spcBef>
              <a:spcAft>
                <a:spcPts val="0"/>
              </a:spcAft>
              <a:buClr>
                <a:schemeClr val="lt1"/>
              </a:buClr>
              <a:buSzPts val="4600"/>
              <a:buNone/>
              <a:defRPr sz="4600">
                <a:solidFill>
                  <a:schemeClr val="lt1"/>
                </a:solidFill>
              </a:defRPr>
            </a:lvl3pPr>
            <a:lvl4pPr lvl="3">
              <a:spcBef>
                <a:spcPts val="0"/>
              </a:spcBef>
              <a:spcAft>
                <a:spcPts val="0"/>
              </a:spcAft>
              <a:buClr>
                <a:schemeClr val="lt1"/>
              </a:buClr>
              <a:buSzPts val="4600"/>
              <a:buNone/>
              <a:defRPr sz="4600">
                <a:solidFill>
                  <a:schemeClr val="lt1"/>
                </a:solidFill>
              </a:defRPr>
            </a:lvl4pPr>
            <a:lvl5pPr lvl="4">
              <a:spcBef>
                <a:spcPts val="0"/>
              </a:spcBef>
              <a:spcAft>
                <a:spcPts val="0"/>
              </a:spcAft>
              <a:buClr>
                <a:schemeClr val="lt1"/>
              </a:buClr>
              <a:buSzPts val="4600"/>
              <a:buNone/>
              <a:defRPr sz="4600">
                <a:solidFill>
                  <a:schemeClr val="lt1"/>
                </a:solidFill>
              </a:defRPr>
            </a:lvl5pPr>
            <a:lvl6pPr lvl="5">
              <a:spcBef>
                <a:spcPts val="0"/>
              </a:spcBef>
              <a:spcAft>
                <a:spcPts val="0"/>
              </a:spcAft>
              <a:buClr>
                <a:schemeClr val="lt1"/>
              </a:buClr>
              <a:buSzPts val="4600"/>
              <a:buNone/>
              <a:defRPr sz="4600">
                <a:solidFill>
                  <a:schemeClr val="lt1"/>
                </a:solidFill>
              </a:defRPr>
            </a:lvl6pPr>
            <a:lvl7pPr lvl="6">
              <a:spcBef>
                <a:spcPts val="0"/>
              </a:spcBef>
              <a:spcAft>
                <a:spcPts val="0"/>
              </a:spcAft>
              <a:buClr>
                <a:schemeClr val="lt1"/>
              </a:buClr>
              <a:buSzPts val="4600"/>
              <a:buNone/>
              <a:defRPr sz="4600">
                <a:solidFill>
                  <a:schemeClr val="lt1"/>
                </a:solidFill>
              </a:defRPr>
            </a:lvl7pPr>
            <a:lvl8pPr lvl="7">
              <a:spcBef>
                <a:spcPts val="0"/>
              </a:spcBef>
              <a:spcAft>
                <a:spcPts val="0"/>
              </a:spcAft>
              <a:buClr>
                <a:schemeClr val="lt1"/>
              </a:buClr>
              <a:buSzPts val="4600"/>
              <a:buNone/>
              <a:defRPr sz="4600">
                <a:solidFill>
                  <a:schemeClr val="lt1"/>
                </a:solidFill>
              </a:defRPr>
            </a:lvl8pPr>
            <a:lvl9pPr lvl="8">
              <a:spcBef>
                <a:spcPts val="0"/>
              </a:spcBef>
              <a:spcAft>
                <a:spcPts val="0"/>
              </a:spcAft>
              <a:buClr>
                <a:schemeClr val="lt1"/>
              </a:buClr>
              <a:buSzPts val="4600"/>
              <a:buNone/>
              <a:defRPr sz="4600">
                <a:solidFill>
                  <a:schemeClr val="lt1"/>
                </a:solidFill>
              </a:defRPr>
            </a:lvl9pPr>
          </a:lstStyle>
          <a:p>
            <a:endParaRPr/>
          </a:p>
        </p:txBody>
      </p:sp>
      <p:sp>
        <p:nvSpPr>
          <p:cNvPr id="10" name="Google Shape;10;p2"/>
          <p:cNvSpPr txBox="1">
            <a:spLocks noGrp="1"/>
          </p:cNvSpPr>
          <p:nvPr>
            <p:ph type="subTitle" idx="1"/>
          </p:nvPr>
        </p:nvSpPr>
        <p:spPr>
          <a:xfrm>
            <a:off x="450000" y="3132000"/>
            <a:ext cx="8382300" cy="89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Archivo"/>
              <a:buNone/>
              <a:defRPr sz="2800" b="1">
                <a:latin typeface="Archivo"/>
                <a:ea typeface="Archivo"/>
                <a:cs typeface="Archivo"/>
                <a:sym typeface="Archivo"/>
              </a:defRPr>
            </a:lvl1pPr>
            <a:lvl2pPr lvl="1" algn="ctr">
              <a:lnSpc>
                <a:spcPct val="100000"/>
              </a:lnSpc>
              <a:spcBef>
                <a:spcPts val="0"/>
              </a:spcBef>
              <a:spcAft>
                <a:spcPts val="0"/>
              </a:spcAft>
              <a:buSzPts val="2800"/>
              <a:buFont typeface="Archivo"/>
              <a:buNone/>
              <a:defRPr sz="2800" b="1">
                <a:latin typeface="Archivo"/>
                <a:ea typeface="Archivo"/>
                <a:cs typeface="Archivo"/>
                <a:sym typeface="Archivo"/>
              </a:defRPr>
            </a:lvl2pPr>
            <a:lvl3pPr lvl="2" algn="ctr">
              <a:lnSpc>
                <a:spcPct val="100000"/>
              </a:lnSpc>
              <a:spcBef>
                <a:spcPts val="0"/>
              </a:spcBef>
              <a:spcAft>
                <a:spcPts val="0"/>
              </a:spcAft>
              <a:buSzPts val="2800"/>
              <a:buFont typeface="Archivo"/>
              <a:buNone/>
              <a:defRPr sz="2800" b="1">
                <a:latin typeface="Archivo"/>
                <a:ea typeface="Archivo"/>
                <a:cs typeface="Archivo"/>
                <a:sym typeface="Archivo"/>
              </a:defRPr>
            </a:lvl3pPr>
            <a:lvl4pPr lvl="3" algn="ctr">
              <a:lnSpc>
                <a:spcPct val="100000"/>
              </a:lnSpc>
              <a:spcBef>
                <a:spcPts val="0"/>
              </a:spcBef>
              <a:spcAft>
                <a:spcPts val="0"/>
              </a:spcAft>
              <a:buSzPts val="2800"/>
              <a:buFont typeface="Archivo"/>
              <a:buNone/>
              <a:defRPr sz="2800" b="1">
                <a:latin typeface="Archivo"/>
                <a:ea typeface="Archivo"/>
                <a:cs typeface="Archivo"/>
                <a:sym typeface="Archivo"/>
              </a:defRPr>
            </a:lvl4pPr>
            <a:lvl5pPr lvl="4" algn="ctr">
              <a:lnSpc>
                <a:spcPct val="100000"/>
              </a:lnSpc>
              <a:spcBef>
                <a:spcPts val="0"/>
              </a:spcBef>
              <a:spcAft>
                <a:spcPts val="0"/>
              </a:spcAft>
              <a:buSzPts val="2800"/>
              <a:buFont typeface="Archivo"/>
              <a:buNone/>
              <a:defRPr sz="2800" b="1">
                <a:latin typeface="Archivo"/>
                <a:ea typeface="Archivo"/>
                <a:cs typeface="Archivo"/>
                <a:sym typeface="Archivo"/>
              </a:defRPr>
            </a:lvl5pPr>
            <a:lvl6pPr lvl="5" algn="ctr">
              <a:lnSpc>
                <a:spcPct val="100000"/>
              </a:lnSpc>
              <a:spcBef>
                <a:spcPts val="0"/>
              </a:spcBef>
              <a:spcAft>
                <a:spcPts val="0"/>
              </a:spcAft>
              <a:buSzPts val="2800"/>
              <a:buFont typeface="Archivo"/>
              <a:buNone/>
              <a:defRPr sz="2800" b="1">
                <a:latin typeface="Archivo"/>
                <a:ea typeface="Archivo"/>
                <a:cs typeface="Archivo"/>
                <a:sym typeface="Archivo"/>
              </a:defRPr>
            </a:lvl6pPr>
            <a:lvl7pPr lvl="6" algn="ctr">
              <a:lnSpc>
                <a:spcPct val="100000"/>
              </a:lnSpc>
              <a:spcBef>
                <a:spcPts val="0"/>
              </a:spcBef>
              <a:spcAft>
                <a:spcPts val="0"/>
              </a:spcAft>
              <a:buSzPts val="2800"/>
              <a:buFont typeface="Archivo"/>
              <a:buNone/>
              <a:defRPr sz="2800" b="1">
                <a:latin typeface="Archivo"/>
                <a:ea typeface="Archivo"/>
                <a:cs typeface="Archivo"/>
                <a:sym typeface="Archivo"/>
              </a:defRPr>
            </a:lvl7pPr>
            <a:lvl8pPr lvl="7" algn="ctr">
              <a:lnSpc>
                <a:spcPct val="100000"/>
              </a:lnSpc>
              <a:spcBef>
                <a:spcPts val="0"/>
              </a:spcBef>
              <a:spcAft>
                <a:spcPts val="0"/>
              </a:spcAft>
              <a:buSzPts val="2800"/>
              <a:buFont typeface="Archivo"/>
              <a:buNone/>
              <a:defRPr sz="2800" b="1">
                <a:latin typeface="Archivo"/>
                <a:ea typeface="Archivo"/>
                <a:cs typeface="Archivo"/>
                <a:sym typeface="Archivo"/>
              </a:defRPr>
            </a:lvl8pPr>
            <a:lvl9pPr lvl="8" algn="ctr">
              <a:lnSpc>
                <a:spcPct val="100000"/>
              </a:lnSpc>
              <a:spcBef>
                <a:spcPts val="0"/>
              </a:spcBef>
              <a:spcAft>
                <a:spcPts val="0"/>
              </a:spcAft>
              <a:buSzPts val="2800"/>
              <a:buFont typeface="Archivo"/>
              <a:buNone/>
              <a:defRPr sz="2800" b="1">
                <a:latin typeface="Archivo"/>
                <a:ea typeface="Archivo"/>
                <a:cs typeface="Archivo"/>
                <a:sym typeface="Archivo"/>
              </a:defRPr>
            </a:lvl9pPr>
          </a:lstStyle>
          <a:p>
            <a:endParaRPr/>
          </a:p>
        </p:txBody>
      </p:sp>
      <p:sp>
        <p:nvSpPr>
          <p:cNvPr id="11" name="Google Shape;11;p2"/>
          <p:cNvSpPr txBox="1">
            <a:spLocks noGrp="1"/>
          </p:cNvSpPr>
          <p:nvPr>
            <p:ph type="subTitle" idx="2"/>
          </p:nvPr>
        </p:nvSpPr>
        <p:spPr>
          <a:xfrm>
            <a:off x="450000" y="4213500"/>
            <a:ext cx="4318500" cy="4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600"/>
              <a:buFont typeface="Inter SemiBold"/>
              <a:buNone/>
              <a:defRPr sz="1600">
                <a:solidFill>
                  <a:schemeClr val="lt1"/>
                </a:solidFill>
                <a:latin typeface="Inter SemiBold"/>
                <a:ea typeface="Inter SemiBold"/>
                <a:cs typeface="Inter SemiBold"/>
                <a:sym typeface="Inter SemiBold"/>
              </a:defRPr>
            </a:lvl1pPr>
            <a:lvl2pPr lvl="1">
              <a:spcBef>
                <a:spcPts val="0"/>
              </a:spcBef>
              <a:spcAft>
                <a:spcPts val="0"/>
              </a:spcAft>
              <a:buSzPts val="1700"/>
              <a:buNone/>
              <a:defRPr>
                <a:latin typeface="Archivo"/>
                <a:ea typeface="Archivo"/>
                <a:cs typeface="Archivo"/>
                <a:sym typeface="Archivo"/>
              </a:defRPr>
            </a:lvl2pPr>
            <a:lvl3pPr lvl="2">
              <a:spcBef>
                <a:spcPts val="0"/>
              </a:spcBef>
              <a:spcAft>
                <a:spcPts val="0"/>
              </a:spcAft>
              <a:buSzPts val="1700"/>
              <a:buNone/>
              <a:defRPr>
                <a:latin typeface="Archivo"/>
                <a:ea typeface="Archivo"/>
                <a:cs typeface="Archivo"/>
                <a:sym typeface="Archivo"/>
              </a:defRPr>
            </a:lvl3pPr>
            <a:lvl4pPr lvl="3">
              <a:spcBef>
                <a:spcPts val="0"/>
              </a:spcBef>
              <a:spcAft>
                <a:spcPts val="0"/>
              </a:spcAft>
              <a:buSzPts val="1700"/>
              <a:buNone/>
              <a:defRPr>
                <a:latin typeface="Archivo"/>
                <a:ea typeface="Archivo"/>
                <a:cs typeface="Archivo"/>
                <a:sym typeface="Archivo"/>
              </a:defRPr>
            </a:lvl4pPr>
            <a:lvl5pPr lvl="4">
              <a:spcBef>
                <a:spcPts val="0"/>
              </a:spcBef>
              <a:spcAft>
                <a:spcPts val="0"/>
              </a:spcAft>
              <a:buSzPts val="1700"/>
              <a:buNone/>
              <a:defRPr>
                <a:latin typeface="Archivo"/>
                <a:ea typeface="Archivo"/>
                <a:cs typeface="Archivo"/>
                <a:sym typeface="Archivo"/>
              </a:defRPr>
            </a:lvl5pPr>
            <a:lvl6pPr lvl="5">
              <a:spcBef>
                <a:spcPts val="0"/>
              </a:spcBef>
              <a:spcAft>
                <a:spcPts val="0"/>
              </a:spcAft>
              <a:buSzPts val="1700"/>
              <a:buNone/>
              <a:defRPr>
                <a:latin typeface="Archivo"/>
                <a:ea typeface="Archivo"/>
                <a:cs typeface="Archivo"/>
                <a:sym typeface="Archivo"/>
              </a:defRPr>
            </a:lvl6pPr>
            <a:lvl7pPr lvl="6">
              <a:spcBef>
                <a:spcPts val="0"/>
              </a:spcBef>
              <a:spcAft>
                <a:spcPts val="0"/>
              </a:spcAft>
              <a:buSzPts val="1700"/>
              <a:buNone/>
              <a:defRPr>
                <a:latin typeface="Archivo"/>
                <a:ea typeface="Archivo"/>
                <a:cs typeface="Archivo"/>
                <a:sym typeface="Archivo"/>
              </a:defRPr>
            </a:lvl7pPr>
            <a:lvl8pPr lvl="7">
              <a:spcBef>
                <a:spcPts val="0"/>
              </a:spcBef>
              <a:spcAft>
                <a:spcPts val="0"/>
              </a:spcAft>
              <a:buSzPts val="1700"/>
              <a:buNone/>
              <a:defRPr>
                <a:latin typeface="Archivo"/>
                <a:ea typeface="Archivo"/>
                <a:cs typeface="Archivo"/>
                <a:sym typeface="Archivo"/>
              </a:defRPr>
            </a:lvl8pPr>
            <a:lvl9pPr lvl="8">
              <a:spcBef>
                <a:spcPts val="0"/>
              </a:spcBef>
              <a:spcAft>
                <a:spcPts val="0"/>
              </a:spcAft>
              <a:buSzPts val="1700"/>
              <a:buNone/>
              <a:defRPr>
                <a:latin typeface="Archivo"/>
                <a:ea typeface="Archivo"/>
                <a:cs typeface="Archivo"/>
                <a:sym typeface="Archivo"/>
              </a:defRPr>
            </a:lvl9pPr>
          </a:lstStyle>
          <a:p>
            <a:endParaRPr/>
          </a:p>
        </p:txBody>
      </p:sp>
      <p:pic>
        <p:nvPicPr>
          <p:cNvPr id="12" name="Google Shape;12;p2"/>
          <p:cNvPicPr preferRelativeResize="0"/>
          <p:nvPr/>
        </p:nvPicPr>
        <p:blipFill>
          <a:blip r:embed="rId2">
            <a:alphaModFix/>
          </a:blip>
          <a:stretch>
            <a:fillRect/>
          </a:stretch>
        </p:blipFill>
        <p:spPr>
          <a:xfrm>
            <a:off x="540000" y="540000"/>
            <a:ext cx="1374776" cy="4960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 Title slide with client logo">
  <p:cSld name="TITLE_1">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450000" y="900000"/>
            <a:ext cx="8244000" cy="2232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Clr>
                <a:schemeClr val="lt1"/>
              </a:buClr>
              <a:buSzPts val="4600"/>
              <a:buNone/>
              <a:defRPr sz="4600">
                <a:solidFill>
                  <a:schemeClr val="lt1"/>
                </a:solidFill>
              </a:defRPr>
            </a:lvl2pPr>
            <a:lvl3pPr lvl="2" rtl="0">
              <a:spcBef>
                <a:spcPts val="0"/>
              </a:spcBef>
              <a:spcAft>
                <a:spcPts val="0"/>
              </a:spcAft>
              <a:buClr>
                <a:schemeClr val="lt1"/>
              </a:buClr>
              <a:buSzPts val="4600"/>
              <a:buNone/>
              <a:defRPr sz="4600">
                <a:solidFill>
                  <a:schemeClr val="lt1"/>
                </a:solidFill>
              </a:defRPr>
            </a:lvl3pPr>
            <a:lvl4pPr lvl="3" rtl="0">
              <a:spcBef>
                <a:spcPts val="0"/>
              </a:spcBef>
              <a:spcAft>
                <a:spcPts val="0"/>
              </a:spcAft>
              <a:buClr>
                <a:schemeClr val="lt1"/>
              </a:buClr>
              <a:buSzPts val="4600"/>
              <a:buNone/>
              <a:defRPr sz="4600">
                <a:solidFill>
                  <a:schemeClr val="lt1"/>
                </a:solidFill>
              </a:defRPr>
            </a:lvl4pPr>
            <a:lvl5pPr lvl="4" rtl="0">
              <a:spcBef>
                <a:spcPts val="0"/>
              </a:spcBef>
              <a:spcAft>
                <a:spcPts val="0"/>
              </a:spcAft>
              <a:buClr>
                <a:schemeClr val="lt1"/>
              </a:buClr>
              <a:buSzPts val="4600"/>
              <a:buNone/>
              <a:defRPr sz="4600">
                <a:solidFill>
                  <a:schemeClr val="lt1"/>
                </a:solidFill>
              </a:defRPr>
            </a:lvl5pPr>
            <a:lvl6pPr lvl="5" rtl="0">
              <a:spcBef>
                <a:spcPts val="0"/>
              </a:spcBef>
              <a:spcAft>
                <a:spcPts val="0"/>
              </a:spcAft>
              <a:buClr>
                <a:schemeClr val="lt1"/>
              </a:buClr>
              <a:buSzPts val="4600"/>
              <a:buNone/>
              <a:defRPr sz="4600">
                <a:solidFill>
                  <a:schemeClr val="lt1"/>
                </a:solidFill>
              </a:defRPr>
            </a:lvl6pPr>
            <a:lvl7pPr lvl="6" rtl="0">
              <a:spcBef>
                <a:spcPts val="0"/>
              </a:spcBef>
              <a:spcAft>
                <a:spcPts val="0"/>
              </a:spcAft>
              <a:buClr>
                <a:schemeClr val="lt1"/>
              </a:buClr>
              <a:buSzPts val="4600"/>
              <a:buNone/>
              <a:defRPr sz="4600">
                <a:solidFill>
                  <a:schemeClr val="lt1"/>
                </a:solidFill>
              </a:defRPr>
            </a:lvl7pPr>
            <a:lvl8pPr lvl="7" rtl="0">
              <a:spcBef>
                <a:spcPts val="0"/>
              </a:spcBef>
              <a:spcAft>
                <a:spcPts val="0"/>
              </a:spcAft>
              <a:buClr>
                <a:schemeClr val="lt1"/>
              </a:buClr>
              <a:buSzPts val="4600"/>
              <a:buNone/>
              <a:defRPr sz="4600">
                <a:solidFill>
                  <a:schemeClr val="lt1"/>
                </a:solidFill>
              </a:defRPr>
            </a:lvl8pPr>
            <a:lvl9pPr lvl="8" rtl="0">
              <a:spcBef>
                <a:spcPts val="0"/>
              </a:spcBef>
              <a:spcAft>
                <a:spcPts val="0"/>
              </a:spcAft>
              <a:buClr>
                <a:schemeClr val="lt1"/>
              </a:buClr>
              <a:buSzPts val="4600"/>
              <a:buNone/>
              <a:defRPr sz="4600">
                <a:solidFill>
                  <a:schemeClr val="lt1"/>
                </a:solidFill>
              </a:defRPr>
            </a:lvl9pPr>
          </a:lstStyle>
          <a:p>
            <a:endParaRPr/>
          </a:p>
        </p:txBody>
      </p:sp>
      <p:sp>
        <p:nvSpPr>
          <p:cNvPr id="15" name="Google Shape;15;p3"/>
          <p:cNvSpPr txBox="1">
            <a:spLocks noGrp="1"/>
          </p:cNvSpPr>
          <p:nvPr>
            <p:ph type="subTitle" idx="1"/>
          </p:nvPr>
        </p:nvSpPr>
        <p:spPr>
          <a:xfrm>
            <a:off x="450000" y="3132000"/>
            <a:ext cx="8382300" cy="8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Archivo"/>
              <a:buNone/>
              <a:defRPr sz="2800" b="1">
                <a:latin typeface="Archivo"/>
                <a:ea typeface="Archivo"/>
                <a:cs typeface="Archivo"/>
                <a:sym typeface="Archivo"/>
              </a:defRPr>
            </a:lvl1pPr>
            <a:lvl2pPr lvl="1" algn="ctr" rtl="0">
              <a:lnSpc>
                <a:spcPct val="100000"/>
              </a:lnSpc>
              <a:spcBef>
                <a:spcPts val="0"/>
              </a:spcBef>
              <a:spcAft>
                <a:spcPts val="0"/>
              </a:spcAft>
              <a:buSzPts val="2800"/>
              <a:buFont typeface="Archivo"/>
              <a:buNone/>
              <a:defRPr sz="2800" b="1">
                <a:latin typeface="Archivo"/>
                <a:ea typeface="Archivo"/>
                <a:cs typeface="Archivo"/>
                <a:sym typeface="Archivo"/>
              </a:defRPr>
            </a:lvl2pPr>
            <a:lvl3pPr lvl="2" algn="ctr" rtl="0">
              <a:lnSpc>
                <a:spcPct val="100000"/>
              </a:lnSpc>
              <a:spcBef>
                <a:spcPts val="0"/>
              </a:spcBef>
              <a:spcAft>
                <a:spcPts val="0"/>
              </a:spcAft>
              <a:buSzPts val="2800"/>
              <a:buFont typeface="Archivo"/>
              <a:buNone/>
              <a:defRPr sz="2800" b="1">
                <a:latin typeface="Archivo"/>
                <a:ea typeface="Archivo"/>
                <a:cs typeface="Archivo"/>
                <a:sym typeface="Archivo"/>
              </a:defRPr>
            </a:lvl3pPr>
            <a:lvl4pPr lvl="3" algn="ctr" rtl="0">
              <a:lnSpc>
                <a:spcPct val="100000"/>
              </a:lnSpc>
              <a:spcBef>
                <a:spcPts val="0"/>
              </a:spcBef>
              <a:spcAft>
                <a:spcPts val="0"/>
              </a:spcAft>
              <a:buSzPts val="2800"/>
              <a:buFont typeface="Archivo"/>
              <a:buNone/>
              <a:defRPr sz="2800" b="1">
                <a:latin typeface="Archivo"/>
                <a:ea typeface="Archivo"/>
                <a:cs typeface="Archivo"/>
                <a:sym typeface="Archivo"/>
              </a:defRPr>
            </a:lvl4pPr>
            <a:lvl5pPr lvl="4" algn="ctr" rtl="0">
              <a:lnSpc>
                <a:spcPct val="100000"/>
              </a:lnSpc>
              <a:spcBef>
                <a:spcPts val="0"/>
              </a:spcBef>
              <a:spcAft>
                <a:spcPts val="0"/>
              </a:spcAft>
              <a:buSzPts val="2800"/>
              <a:buFont typeface="Archivo"/>
              <a:buNone/>
              <a:defRPr sz="2800" b="1">
                <a:latin typeface="Archivo"/>
                <a:ea typeface="Archivo"/>
                <a:cs typeface="Archivo"/>
                <a:sym typeface="Archivo"/>
              </a:defRPr>
            </a:lvl5pPr>
            <a:lvl6pPr lvl="5" algn="ctr" rtl="0">
              <a:lnSpc>
                <a:spcPct val="100000"/>
              </a:lnSpc>
              <a:spcBef>
                <a:spcPts val="0"/>
              </a:spcBef>
              <a:spcAft>
                <a:spcPts val="0"/>
              </a:spcAft>
              <a:buSzPts val="2800"/>
              <a:buFont typeface="Archivo"/>
              <a:buNone/>
              <a:defRPr sz="2800" b="1">
                <a:latin typeface="Archivo"/>
                <a:ea typeface="Archivo"/>
                <a:cs typeface="Archivo"/>
                <a:sym typeface="Archivo"/>
              </a:defRPr>
            </a:lvl6pPr>
            <a:lvl7pPr lvl="6" algn="ctr" rtl="0">
              <a:lnSpc>
                <a:spcPct val="100000"/>
              </a:lnSpc>
              <a:spcBef>
                <a:spcPts val="0"/>
              </a:spcBef>
              <a:spcAft>
                <a:spcPts val="0"/>
              </a:spcAft>
              <a:buSzPts val="2800"/>
              <a:buFont typeface="Archivo"/>
              <a:buNone/>
              <a:defRPr sz="2800" b="1">
                <a:latin typeface="Archivo"/>
                <a:ea typeface="Archivo"/>
                <a:cs typeface="Archivo"/>
                <a:sym typeface="Archivo"/>
              </a:defRPr>
            </a:lvl7pPr>
            <a:lvl8pPr lvl="7" algn="ctr" rtl="0">
              <a:lnSpc>
                <a:spcPct val="100000"/>
              </a:lnSpc>
              <a:spcBef>
                <a:spcPts val="0"/>
              </a:spcBef>
              <a:spcAft>
                <a:spcPts val="0"/>
              </a:spcAft>
              <a:buSzPts val="2800"/>
              <a:buFont typeface="Archivo"/>
              <a:buNone/>
              <a:defRPr sz="2800" b="1">
                <a:latin typeface="Archivo"/>
                <a:ea typeface="Archivo"/>
                <a:cs typeface="Archivo"/>
                <a:sym typeface="Archivo"/>
              </a:defRPr>
            </a:lvl8pPr>
            <a:lvl9pPr lvl="8" algn="ctr" rtl="0">
              <a:lnSpc>
                <a:spcPct val="100000"/>
              </a:lnSpc>
              <a:spcBef>
                <a:spcPts val="0"/>
              </a:spcBef>
              <a:spcAft>
                <a:spcPts val="0"/>
              </a:spcAft>
              <a:buSzPts val="2800"/>
              <a:buFont typeface="Archivo"/>
              <a:buNone/>
              <a:defRPr sz="2800" b="1">
                <a:latin typeface="Archivo"/>
                <a:ea typeface="Archivo"/>
                <a:cs typeface="Archivo"/>
                <a:sym typeface="Archivo"/>
              </a:defRPr>
            </a:lvl9pPr>
          </a:lstStyle>
          <a:p>
            <a:endParaRPr/>
          </a:p>
        </p:txBody>
      </p:sp>
      <p:sp>
        <p:nvSpPr>
          <p:cNvPr id="16" name="Google Shape;16;p3"/>
          <p:cNvSpPr txBox="1">
            <a:spLocks noGrp="1"/>
          </p:cNvSpPr>
          <p:nvPr>
            <p:ph type="subTitle" idx="2"/>
          </p:nvPr>
        </p:nvSpPr>
        <p:spPr>
          <a:xfrm>
            <a:off x="450000" y="4213500"/>
            <a:ext cx="8244000" cy="48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200"/>
              <a:buFont typeface="Inter Medium"/>
              <a:buNone/>
              <a:defRPr sz="1200">
                <a:solidFill>
                  <a:schemeClr val="lt1"/>
                </a:solidFill>
                <a:latin typeface="Inter Medium"/>
                <a:ea typeface="Inter Medium"/>
                <a:cs typeface="Inter Medium"/>
                <a:sym typeface="Inter Medium"/>
              </a:defRPr>
            </a:lvl1pPr>
            <a:lvl2pPr lvl="1" rtl="0">
              <a:spcBef>
                <a:spcPts val="0"/>
              </a:spcBef>
              <a:spcAft>
                <a:spcPts val="0"/>
              </a:spcAft>
              <a:buSzPts val="1700"/>
              <a:buNone/>
              <a:defRPr>
                <a:latin typeface="Archivo"/>
                <a:ea typeface="Archivo"/>
                <a:cs typeface="Archivo"/>
                <a:sym typeface="Archivo"/>
              </a:defRPr>
            </a:lvl2pPr>
            <a:lvl3pPr lvl="2" rtl="0">
              <a:spcBef>
                <a:spcPts val="0"/>
              </a:spcBef>
              <a:spcAft>
                <a:spcPts val="0"/>
              </a:spcAft>
              <a:buSzPts val="1700"/>
              <a:buNone/>
              <a:defRPr>
                <a:latin typeface="Archivo"/>
                <a:ea typeface="Archivo"/>
                <a:cs typeface="Archivo"/>
                <a:sym typeface="Archivo"/>
              </a:defRPr>
            </a:lvl3pPr>
            <a:lvl4pPr lvl="3" rtl="0">
              <a:spcBef>
                <a:spcPts val="0"/>
              </a:spcBef>
              <a:spcAft>
                <a:spcPts val="0"/>
              </a:spcAft>
              <a:buSzPts val="1700"/>
              <a:buNone/>
              <a:defRPr>
                <a:latin typeface="Archivo"/>
                <a:ea typeface="Archivo"/>
                <a:cs typeface="Archivo"/>
                <a:sym typeface="Archivo"/>
              </a:defRPr>
            </a:lvl4pPr>
            <a:lvl5pPr lvl="4" rtl="0">
              <a:spcBef>
                <a:spcPts val="0"/>
              </a:spcBef>
              <a:spcAft>
                <a:spcPts val="0"/>
              </a:spcAft>
              <a:buSzPts val="1700"/>
              <a:buNone/>
              <a:defRPr>
                <a:latin typeface="Archivo"/>
                <a:ea typeface="Archivo"/>
                <a:cs typeface="Archivo"/>
                <a:sym typeface="Archivo"/>
              </a:defRPr>
            </a:lvl5pPr>
            <a:lvl6pPr lvl="5" rtl="0">
              <a:spcBef>
                <a:spcPts val="0"/>
              </a:spcBef>
              <a:spcAft>
                <a:spcPts val="0"/>
              </a:spcAft>
              <a:buSzPts val="1700"/>
              <a:buNone/>
              <a:defRPr>
                <a:latin typeface="Archivo"/>
                <a:ea typeface="Archivo"/>
                <a:cs typeface="Archivo"/>
                <a:sym typeface="Archivo"/>
              </a:defRPr>
            </a:lvl6pPr>
            <a:lvl7pPr lvl="6" rtl="0">
              <a:spcBef>
                <a:spcPts val="0"/>
              </a:spcBef>
              <a:spcAft>
                <a:spcPts val="0"/>
              </a:spcAft>
              <a:buSzPts val="1700"/>
              <a:buNone/>
              <a:defRPr>
                <a:latin typeface="Archivo"/>
                <a:ea typeface="Archivo"/>
                <a:cs typeface="Archivo"/>
                <a:sym typeface="Archivo"/>
              </a:defRPr>
            </a:lvl7pPr>
            <a:lvl8pPr lvl="7" rtl="0">
              <a:spcBef>
                <a:spcPts val="0"/>
              </a:spcBef>
              <a:spcAft>
                <a:spcPts val="0"/>
              </a:spcAft>
              <a:buSzPts val="1700"/>
              <a:buNone/>
              <a:defRPr>
                <a:latin typeface="Archivo"/>
                <a:ea typeface="Archivo"/>
                <a:cs typeface="Archivo"/>
                <a:sym typeface="Archivo"/>
              </a:defRPr>
            </a:lvl8pPr>
            <a:lvl9pPr lvl="8" rtl="0">
              <a:spcBef>
                <a:spcPts val="0"/>
              </a:spcBef>
              <a:spcAft>
                <a:spcPts val="0"/>
              </a:spcAft>
              <a:buSzPts val="1700"/>
              <a:buNone/>
              <a:defRPr>
                <a:latin typeface="Archivo"/>
                <a:ea typeface="Archivo"/>
                <a:cs typeface="Archivo"/>
                <a:sym typeface="Archivo"/>
              </a:defRPr>
            </a:lvl9pPr>
          </a:lstStyle>
          <a:p>
            <a:endParaRPr/>
          </a:p>
        </p:txBody>
      </p:sp>
      <p:pic>
        <p:nvPicPr>
          <p:cNvPr id="17" name="Google Shape;17;p3"/>
          <p:cNvPicPr preferRelativeResize="0"/>
          <p:nvPr/>
        </p:nvPicPr>
        <p:blipFill>
          <a:blip r:embed="rId2">
            <a:alphaModFix/>
          </a:blip>
          <a:stretch>
            <a:fillRect/>
          </a:stretch>
        </p:blipFill>
        <p:spPr>
          <a:xfrm>
            <a:off x="540000" y="540000"/>
            <a:ext cx="1374776" cy="496050"/>
          </a:xfrm>
          <a:prstGeom prst="rect">
            <a:avLst/>
          </a:prstGeom>
          <a:noFill/>
          <a:ln>
            <a:noFill/>
          </a:ln>
        </p:spPr>
      </p:pic>
      <p:cxnSp>
        <p:nvCxnSpPr>
          <p:cNvPr id="18" name="Google Shape;18;p3"/>
          <p:cNvCxnSpPr/>
          <p:nvPr/>
        </p:nvCxnSpPr>
        <p:spPr>
          <a:xfrm>
            <a:off x="2152700" y="500175"/>
            <a:ext cx="0" cy="5757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5 - Mantel Group logo">
  <p:cSld name="TITLE_1_1_1_1">
    <p:bg>
      <p:bgPr>
        <a:solidFill>
          <a:schemeClr val="accent1"/>
        </a:solidFill>
        <a:effectLst/>
      </p:bgPr>
    </p:bg>
    <p:spTree>
      <p:nvGrpSpPr>
        <p:cNvPr id="1" name="Shape 174"/>
        <p:cNvGrpSpPr/>
        <p:nvPr/>
      </p:nvGrpSpPr>
      <p:grpSpPr>
        <a:xfrm>
          <a:off x="0" y="0"/>
          <a:ext cx="0" cy="0"/>
          <a:chOff x="0" y="0"/>
          <a:chExt cx="0" cy="0"/>
        </a:xfrm>
      </p:grpSpPr>
      <p:pic>
        <p:nvPicPr>
          <p:cNvPr id="175" name="Google Shape;175;p6"/>
          <p:cNvPicPr preferRelativeResize="0"/>
          <p:nvPr/>
        </p:nvPicPr>
        <p:blipFill>
          <a:blip r:embed="rId2">
            <a:alphaModFix/>
          </a:blip>
          <a:stretch>
            <a:fillRect/>
          </a:stretch>
        </p:blipFill>
        <p:spPr>
          <a:xfrm>
            <a:off x="3047325" y="2021600"/>
            <a:ext cx="3049349" cy="11003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1 - Section slide + logo and tagline">
  <p:cSld name="SECTION_HEADER_1">
    <p:bg>
      <p:bgPr>
        <a:solidFill>
          <a:schemeClr val="accent4"/>
        </a:solidFill>
        <a:effectLst/>
      </p:bgPr>
    </p:bg>
    <p:spTree>
      <p:nvGrpSpPr>
        <p:cNvPr id="1" name="Shape 176"/>
        <p:cNvGrpSpPr/>
        <p:nvPr/>
      </p:nvGrpSpPr>
      <p:grpSpPr>
        <a:xfrm>
          <a:off x="0" y="0"/>
          <a:ext cx="0" cy="0"/>
          <a:chOff x="0" y="0"/>
          <a:chExt cx="0" cy="0"/>
        </a:xfrm>
      </p:grpSpPr>
      <p:sp>
        <p:nvSpPr>
          <p:cNvPr id="177" name="Google Shape;177;p7"/>
          <p:cNvSpPr txBox="1">
            <a:spLocks noGrp="1"/>
          </p:cNvSpPr>
          <p:nvPr>
            <p:ph type="title"/>
          </p:nvPr>
        </p:nvSpPr>
        <p:spPr>
          <a:xfrm>
            <a:off x="450000" y="900000"/>
            <a:ext cx="8244000" cy="2232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78" name="Google Shape;178;p7"/>
          <p:cNvSpPr txBox="1">
            <a:spLocks noGrp="1"/>
          </p:cNvSpPr>
          <p:nvPr>
            <p:ph type="subTitle" idx="1"/>
          </p:nvPr>
        </p:nvSpPr>
        <p:spPr>
          <a:xfrm>
            <a:off x="450000" y="3132000"/>
            <a:ext cx="8382300" cy="8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Archivo"/>
              <a:buNone/>
              <a:defRPr sz="2800" b="1">
                <a:latin typeface="Archivo"/>
                <a:ea typeface="Archivo"/>
                <a:cs typeface="Archivo"/>
                <a:sym typeface="Archivo"/>
              </a:defRPr>
            </a:lvl1pPr>
            <a:lvl2pPr lvl="1" algn="ctr" rtl="0">
              <a:lnSpc>
                <a:spcPct val="100000"/>
              </a:lnSpc>
              <a:spcBef>
                <a:spcPts val="0"/>
              </a:spcBef>
              <a:spcAft>
                <a:spcPts val="0"/>
              </a:spcAft>
              <a:buSzPts val="2800"/>
              <a:buFont typeface="Archivo"/>
              <a:buNone/>
              <a:defRPr sz="2800" b="1">
                <a:latin typeface="Archivo"/>
                <a:ea typeface="Archivo"/>
                <a:cs typeface="Archivo"/>
                <a:sym typeface="Archivo"/>
              </a:defRPr>
            </a:lvl2pPr>
            <a:lvl3pPr lvl="2" algn="ctr" rtl="0">
              <a:lnSpc>
                <a:spcPct val="100000"/>
              </a:lnSpc>
              <a:spcBef>
                <a:spcPts val="0"/>
              </a:spcBef>
              <a:spcAft>
                <a:spcPts val="0"/>
              </a:spcAft>
              <a:buSzPts val="2800"/>
              <a:buFont typeface="Archivo"/>
              <a:buNone/>
              <a:defRPr sz="2800" b="1">
                <a:latin typeface="Archivo"/>
                <a:ea typeface="Archivo"/>
                <a:cs typeface="Archivo"/>
                <a:sym typeface="Archivo"/>
              </a:defRPr>
            </a:lvl3pPr>
            <a:lvl4pPr lvl="3" algn="ctr" rtl="0">
              <a:lnSpc>
                <a:spcPct val="100000"/>
              </a:lnSpc>
              <a:spcBef>
                <a:spcPts val="0"/>
              </a:spcBef>
              <a:spcAft>
                <a:spcPts val="0"/>
              </a:spcAft>
              <a:buSzPts val="2800"/>
              <a:buFont typeface="Archivo"/>
              <a:buNone/>
              <a:defRPr sz="2800" b="1">
                <a:latin typeface="Archivo"/>
                <a:ea typeface="Archivo"/>
                <a:cs typeface="Archivo"/>
                <a:sym typeface="Archivo"/>
              </a:defRPr>
            </a:lvl4pPr>
            <a:lvl5pPr lvl="4" algn="ctr" rtl="0">
              <a:lnSpc>
                <a:spcPct val="100000"/>
              </a:lnSpc>
              <a:spcBef>
                <a:spcPts val="0"/>
              </a:spcBef>
              <a:spcAft>
                <a:spcPts val="0"/>
              </a:spcAft>
              <a:buSzPts val="2800"/>
              <a:buFont typeface="Archivo"/>
              <a:buNone/>
              <a:defRPr sz="2800" b="1">
                <a:latin typeface="Archivo"/>
                <a:ea typeface="Archivo"/>
                <a:cs typeface="Archivo"/>
                <a:sym typeface="Archivo"/>
              </a:defRPr>
            </a:lvl5pPr>
            <a:lvl6pPr lvl="5" algn="ctr" rtl="0">
              <a:lnSpc>
                <a:spcPct val="100000"/>
              </a:lnSpc>
              <a:spcBef>
                <a:spcPts val="0"/>
              </a:spcBef>
              <a:spcAft>
                <a:spcPts val="0"/>
              </a:spcAft>
              <a:buSzPts val="2800"/>
              <a:buFont typeface="Archivo"/>
              <a:buNone/>
              <a:defRPr sz="2800" b="1">
                <a:latin typeface="Archivo"/>
                <a:ea typeface="Archivo"/>
                <a:cs typeface="Archivo"/>
                <a:sym typeface="Archivo"/>
              </a:defRPr>
            </a:lvl6pPr>
            <a:lvl7pPr lvl="6" algn="ctr" rtl="0">
              <a:lnSpc>
                <a:spcPct val="100000"/>
              </a:lnSpc>
              <a:spcBef>
                <a:spcPts val="0"/>
              </a:spcBef>
              <a:spcAft>
                <a:spcPts val="0"/>
              </a:spcAft>
              <a:buSzPts val="2800"/>
              <a:buFont typeface="Archivo"/>
              <a:buNone/>
              <a:defRPr sz="2800" b="1">
                <a:latin typeface="Archivo"/>
                <a:ea typeface="Archivo"/>
                <a:cs typeface="Archivo"/>
                <a:sym typeface="Archivo"/>
              </a:defRPr>
            </a:lvl7pPr>
            <a:lvl8pPr lvl="7" algn="ctr" rtl="0">
              <a:lnSpc>
                <a:spcPct val="100000"/>
              </a:lnSpc>
              <a:spcBef>
                <a:spcPts val="0"/>
              </a:spcBef>
              <a:spcAft>
                <a:spcPts val="0"/>
              </a:spcAft>
              <a:buSzPts val="2800"/>
              <a:buFont typeface="Archivo"/>
              <a:buNone/>
              <a:defRPr sz="2800" b="1">
                <a:latin typeface="Archivo"/>
                <a:ea typeface="Archivo"/>
                <a:cs typeface="Archivo"/>
                <a:sym typeface="Archivo"/>
              </a:defRPr>
            </a:lvl8pPr>
            <a:lvl9pPr lvl="8" algn="ctr" rtl="0">
              <a:lnSpc>
                <a:spcPct val="100000"/>
              </a:lnSpc>
              <a:spcBef>
                <a:spcPts val="0"/>
              </a:spcBef>
              <a:spcAft>
                <a:spcPts val="0"/>
              </a:spcAft>
              <a:buSzPts val="2800"/>
              <a:buFont typeface="Archivo"/>
              <a:buNone/>
              <a:defRPr sz="2800" b="1">
                <a:latin typeface="Archivo"/>
                <a:ea typeface="Archivo"/>
                <a:cs typeface="Archivo"/>
                <a:sym typeface="Archivo"/>
              </a:defRPr>
            </a:lvl9pPr>
          </a:lstStyle>
          <a:p>
            <a:endParaRPr/>
          </a:p>
        </p:txBody>
      </p:sp>
      <p:pic>
        <p:nvPicPr>
          <p:cNvPr id="179" name="Google Shape;179;p7"/>
          <p:cNvPicPr preferRelativeResize="0"/>
          <p:nvPr/>
        </p:nvPicPr>
        <p:blipFill>
          <a:blip r:embed="rId2">
            <a:alphaModFix/>
          </a:blip>
          <a:stretch>
            <a:fillRect/>
          </a:stretch>
        </p:blipFill>
        <p:spPr>
          <a:xfrm>
            <a:off x="7318800" y="4197015"/>
            <a:ext cx="1375201" cy="49648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2a - Heading, subheading and body + image + logo and tagline">
  <p:cSld name="TITLE_AND_BODY_2">
    <p:spTree>
      <p:nvGrpSpPr>
        <p:cNvPr id="1" name="Shape 180"/>
        <p:cNvGrpSpPr/>
        <p:nvPr/>
      </p:nvGrpSpPr>
      <p:grpSpPr>
        <a:xfrm>
          <a:off x="0" y="0"/>
          <a:ext cx="0" cy="0"/>
          <a:chOff x="0" y="0"/>
          <a:chExt cx="0" cy="0"/>
        </a:xfrm>
      </p:grpSpPr>
      <p:sp>
        <p:nvSpPr>
          <p:cNvPr id="181" name="Google Shape;181;p8"/>
          <p:cNvSpPr txBox="1">
            <a:spLocks noGrp="1"/>
          </p:cNvSpPr>
          <p:nvPr>
            <p:ph type="title"/>
          </p:nvPr>
        </p:nvSpPr>
        <p:spPr>
          <a:xfrm>
            <a:off x="450000" y="450000"/>
            <a:ext cx="8244000" cy="4455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82" name="Google Shape;182;p8"/>
          <p:cNvSpPr txBox="1">
            <a:spLocks noGrp="1"/>
          </p:cNvSpPr>
          <p:nvPr>
            <p:ph type="body" idx="1"/>
          </p:nvPr>
        </p:nvSpPr>
        <p:spPr>
          <a:xfrm>
            <a:off x="450000" y="1800000"/>
            <a:ext cx="4705200" cy="18921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a:lvl1pPr>
            <a:lvl2pPr marL="914400" lvl="1" indent="-323850" rtl="0">
              <a:spcBef>
                <a:spcPts val="800"/>
              </a:spcBef>
              <a:spcAft>
                <a:spcPts val="0"/>
              </a:spcAft>
              <a:buSzPts val="1500"/>
              <a:buChar char="○"/>
              <a:defRPr/>
            </a:lvl2pPr>
            <a:lvl3pPr marL="1371600" lvl="2" indent="-323850" rtl="0">
              <a:spcBef>
                <a:spcPts val="800"/>
              </a:spcBef>
              <a:spcAft>
                <a:spcPts val="0"/>
              </a:spcAft>
              <a:buSzPts val="1500"/>
              <a:buChar char="■"/>
              <a:defRPr/>
            </a:lvl3pPr>
            <a:lvl4pPr marL="1828800" lvl="3" indent="-323850" rtl="0">
              <a:spcBef>
                <a:spcPts val="800"/>
              </a:spcBef>
              <a:spcAft>
                <a:spcPts val="0"/>
              </a:spcAft>
              <a:buSzPts val="1500"/>
              <a:buChar char="●"/>
              <a:defRPr/>
            </a:lvl4pPr>
            <a:lvl5pPr marL="2286000" lvl="4" indent="-323850" rtl="0">
              <a:spcBef>
                <a:spcPts val="800"/>
              </a:spcBef>
              <a:spcAft>
                <a:spcPts val="0"/>
              </a:spcAft>
              <a:buSzPts val="1500"/>
              <a:buChar char="○"/>
              <a:defRPr/>
            </a:lvl5pPr>
            <a:lvl6pPr marL="2743200" lvl="5" indent="-323850" rtl="0">
              <a:spcBef>
                <a:spcPts val="800"/>
              </a:spcBef>
              <a:spcAft>
                <a:spcPts val="0"/>
              </a:spcAft>
              <a:buSzPts val="1500"/>
              <a:buChar char="■"/>
              <a:defRPr/>
            </a:lvl6pPr>
            <a:lvl7pPr marL="3200400" lvl="6" indent="-323850" rtl="0">
              <a:spcBef>
                <a:spcPts val="800"/>
              </a:spcBef>
              <a:spcAft>
                <a:spcPts val="0"/>
              </a:spcAft>
              <a:buSzPts val="1500"/>
              <a:buChar char="●"/>
              <a:defRPr/>
            </a:lvl7pPr>
            <a:lvl8pPr marL="3657600" lvl="7" indent="-323850" rtl="0">
              <a:spcBef>
                <a:spcPts val="800"/>
              </a:spcBef>
              <a:spcAft>
                <a:spcPts val="0"/>
              </a:spcAft>
              <a:buSzPts val="1500"/>
              <a:buChar char="○"/>
              <a:defRPr/>
            </a:lvl8pPr>
            <a:lvl9pPr marL="4114800" lvl="8" indent="-323850" rtl="0">
              <a:spcBef>
                <a:spcPts val="800"/>
              </a:spcBef>
              <a:spcAft>
                <a:spcPts val="800"/>
              </a:spcAft>
              <a:buSzPts val="1500"/>
              <a:buChar char="■"/>
              <a:defRPr/>
            </a:lvl9pPr>
          </a:lstStyle>
          <a:p>
            <a:endParaRPr/>
          </a:p>
        </p:txBody>
      </p:sp>
      <p:sp>
        <p:nvSpPr>
          <p:cNvPr id="183" name="Google Shape;183;p8"/>
          <p:cNvSpPr txBox="1">
            <a:spLocks noGrp="1"/>
          </p:cNvSpPr>
          <p:nvPr>
            <p:ph type="subTitle" idx="2"/>
          </p:nvPr>
        </p:nvSpPr>
        <p:spPr>
          <a:xfrm>
            <a:off x="450000" y="895500"/>
            <a:ext cx="8244000" cy="327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184" name="Google Shape;184;p8"/>
          <p:cNvSpPr txBox="1"/>
          <p:nvPr/>
        </p:nvSpPr>
        <p:spPr>
          <a:xfrm>
            <a:off x="6498603" y="4843363"/>
            <a:ext cx="2423100" cy="1557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185" name="Google Shape;185;p8"/>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186" name="Google Shape;186;p8"/>
          <p:cNvSpPr>
            <a:spLocks noGrp="1"/>
          </p:cNvSpPr>
          <p:nvPr>
            <p:ph type="pic" idx="3"/>
          </p:nvPr>
        </p:nvSpPr>
        <p:spPr>
          <a:xfrm>
            <a:off x="5584200" y="1800000"/>
            <a:ext cx="3109800" cy="2893800"/>
          </a:xfrm>
          <a:prstGeom prst="rect">
            <a:avLst/>
          </a:prstGeom>
          <a:noFill/>
          <a:ln>
            <a:noFill/>
          </a:ln>
        </p:spPr>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6b - Heading (2 rows), subheading, two column with body and callout + logo and tagline">
  <p:cSld name="TITLE_AND_BODY_1_1_1_1_1_1_1_2_1_1_1_1">
    <p:spTree>
      <p:nvGrpSpPr>
        <p:cNvPr id="1" name="Shape 248"/>
        <p:cNvGrpSpPr/>
        <p:nvPr/>
      </p:nvGrpSpPr>
      <p:grpSpPr>
        <a:xfrm>
          <a:off x="0" y="0"/>
          <a:ext cx="0" cy="0"/>
          <a:chOff x="0" y="0"/>
          <a:chExt cx="0" cy="0"/>
        </a:xfrm>
      </p:grpSpPr>
      <p:sp>
        <p:nvSpPr>
          <p:cNvPr id="249" name="Google Shape;249;p17"/>
          <p:cNvSpPr txBox="1">
            <a:spLocks noGrp="1"/>
          </p:cNvSpPr>
          <p:nvPr>
            <p:ph type="title"/>
          </p:nvPr>
        </p:nvSpPr>
        <p:spPr>
          <a:xfrm>
            <a:off x="450000" y="450000"/>
            <a:ext cx="8064000" cy="774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50" name="Google Shape;250;p17"/>
          <p:cNvSpPr txBox="1">
            <a:spLocks noGrp="1"/>
          </p:cNvSpPr>
          <p:nvPr>
            <p:ph type="body" idx="1"/>
          </p:nvPr>
        </p:nvSpPr>
        <p:spPr>
          <a:xfrm>
            <a:off x="450000" y="1800000"/>
            <a:ext cx="3481200" cy="18936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a:lvl1pPr>
            <a:lvl2pPr marL="914400" lvl="1" indent="-323850" rtl="0">
              <a:spcBef>
                <a:spcPts val="800"/>
              </a:spcBef>
              <a:spcAft>
                <a:spcPts val="0"/>
              </a:spcAft>
              <a:buSzPts val="1500"/>
              <a:buChar char="○"/>
              <a:defRPr/>
            </a:lvl2pPr>
            <a:lvl3pPr marL="1371600" lvl="2" indent="-323850" rtl="0">
              <a:spcBef>
                <a:spcPts val="800"/>
              </a:spcBef>
              <a:spcAft>
                <a:spcPts val="0"/>
              </a:spcAft>
              <a:buSzPts val="1500"/>
              <a:buChar char="■"/>
              <a:defRPr/>
            </a:lvl3pPr>
            <a:lvl4pPr marL="1828800" lvl="3" indent="-323850" rtl="0">
              <a:spcBef>
                <a:spcPts val="800"/>
              </a:spcBef>
              <a:spcAft>
                <a:spcPts val="0"/>
              </a:spcAft>
              <a:buSzPts val="1500"/>
              <a:buChar char="●"/>
              <a:defRPr/>
            </a:lvl4pPr>
            <a:lvl5pPr marL="2286000" lvl="4" indent="-323850" rtl="0">
              <a:spcBef>
                <a:spcPts val="800"/>
              </a:spcBef>
              <a:spcAft>
                <a:spcPts val="0"/>
              </a:spcAft>
              <a:buSzPts val="1500"/>
              <a:buChar char="○"/>
              <a:defRPr/>
            </a:lvl5pPr>
            <a:lvl6pPr marL="2743200" lvl="5" indent="-323850" rtl="0">
              <a:spcBef>
                <a:spcPts val="800"/>
              </a:spcBef>
              <a:spcAft>
                <a:spcPts val="0"/>
              </a:spcAft>
              <a:buSzPts val="1500"/>
              <a:buChar char="■"/>
              <a:defRPr/>
            </a:lvl6pPr>
            <a:lvl7pPr marL="3200400" lvl="6" indent="-323850" rtl="0">
              <a:spcBef>
                <a:spcPts val="800"/>
              </a:spcBef>
              <a:spcAft>
                <a:spcPts val="0"/>
              </a:spcAft>
              <a:buSzPts val="1500"/>
              <a:buChar char="●"/>
              <a:defRPr/>
            </a:lvl7pPr>
            <a:lvl8pPr marL="3657600" lvl="7" indent="-323850" rtl="0">
              <a:spcBef>
                <a:spcPts val="800"/>
              </a:spcBef>
              <a:spcAft>
                <a:spcPts val="0"/>
              </a:spcAft>
              <a:buSzPts val="1500"/>
              <a:buChar char="○"/>
              <a:defRPr/>
            </a:lvl8pPr>
            <a:lvl9pPr marL="4114800" lvl="8" indent="-323850" rtl="0">
              <a:spcBef>
                <a:spcPts val="800"/>
              </a:spcBef>
              <a:spcAft>
                <a:spcPts val="800"/>
              </a:spcAft>
              <a:buSzPts val="1500"/>
              <a:buChar char="■"/>
              <a:defRPr/>
            </a:lvl9pPr>
          </a:lstStyle>
          <a:p>
            <a:endParaRPr/>
          </a:p>
        </p:txBody>
      </p:sp>
      <p:sp>
        <p:nvSpPr>
          <p:cNvPr id="251" name="Google Shape;251;p17"/>
          <p:cNvSpPr txBox="1">
            <a:spLocks noGrp="1"/>
          </p:cNvSpPr>
          <p:nvPr>
            <p:ph type="subTitle" idx="2"/>
          </p:nvPr>
        </p:nvSpPr>
        <p:spPr>
          <a:xfrm>
            <a:off x="450000" y="1224000"/>
            <a:ext cx="8064000" cy="327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252" name="Google Shape;252;p17"/>
          <p:cNvSpPr txBox="1">
            <a:spLocks noGrp="1"/>
          </p:cNvSpPr>
          <p:nvPr>
            <p:ph type="body" idx="3"/>
          </p:nvPr>
        </p:nvSpPr>
        <p:spPr>
          <a:xfrm>
            <a:off x="4539600" y="2055600"/>
            <a:ext cx="3974400" cy="1638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253" name="Google Shape;253;p17"/>
          <p:cNvSpPr txBox="1">
            <a:spLocks noGrp="1"/>
          </p:cNvSpPr>
          <p:nvPr>
            <p:ph type="subTitle" idx="4"/>
          </p:nvPr>
        </p:nvSpPr>
        <p:spPr>
          <a:xfrm>
            <a:off x="4539600" y="1800000"/>
            <a:ext cx="3974400" cy="327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a:endParaRPr/>
          </a:p>
        </p:txBody>
      </p:sp>
      <p:sp>
        <p:nvSpPr>
          <p:cNvPr id="254" name="Google Shape;254;p17"/>
          <p:cNvSpPr txBox="1"/>
          <p:nvPr/>
        </p:nvSpPr>
        <p:spPr>
          <a:xfrm>
            <a:off x="6498603" y="4843363"/>
            <a:ext cx="2423100" cy="1557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55" name="Google Shape;255;p17"/>
          <p:cNvPicPr preferRelativeResize="0"/>
          <p:nvPr/>
        </p:nvPicPr>
        <p:blipFill>
          <a:blip r:embed="rId2">
            <a:alphaModFix/>
          </a:blip>
          <a:stretch>
            <a:fillRect/>
          </a:stretch>
        </p:blipFill>
        <p:spPr>
          <a:xfrm>
            <a:off x="222300" y="4819666"/>
            <a:ext cx="562826" cy="2031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71">
          <p15:clr>
            <a:srgbClr val="E46962"/>
          </p15:clr>
        </p15:guide>
        <p15:guide id="2" pos="2860">
          <p15:clr>
            <a:srgbClr val="E46962"/>
          </p15:clr>
        </p15:guide>
        <p15:guide id="3" pos="5363">
          <p15:clr>
            <a:srgbClr val="E46962"/>
          </p15:clr>
        </p15:guide>
        <p15:guide id="4" orient="horz" pos="2835">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10a - Heading and subheading + logo and tagline">
  <p:cSld name="TITLE_AND_BODY_2_2">
    <p:spTree>
      <p:nvGrpSpPr>
        <p:cNvPr id="1" name="Shape 328"/>
        <p:cNvGrpSpPr/>
        <p:nvPr/>
      </p:nvGrpSpPr>
      <p:grpSpPr>
        <a:xfrm>
          <a:off x="0" y="0"/>
          <a:ext cx="0" cy="0"/>
          <a:chOff x="0" y="0"/>
          <a:chExt cx="0" cy="0"/>
        </a:xfrm>
      </p:grpSpPr>
      <p:sp>
        <p:nvSpPr>
          <p:cNvPr id="329" name="Google Shape;329;p24"/>
          <p:cNvSpPr txBox="1">
            <a:spLocks noGrp="1"/>
          </p:cNvSpPr>
          <p:nvPr>
            <p:ph type="title"/>
          </p:nvPr>
        </p:nvSpPr>
        <p:spPr>
          <a:xfrm>
            <a:off x="450000" y="450000"/>
            <a:ext cx="8244000" cy="4455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30" name="Google Shape;330;p24"/>
          <p:cNvSpPr txBox="1">
            <a:spLocks noGrp="1"/>
          </p:cNvSpPr>
          <p:nvPr>
            <p:ph type="subTitle" idx="1"/>
          </p:nvPr>
        </p:nvSpPr>
        <p:spPr>
          <a:xfrm>
            <a:off x="450000" y="895500"/>
            <a:ext cx="8244000" cy="327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331" name="Google Shape;331;p24"/>
          <p:cNvSpPr txBox="1"/>
          <p:nvPr/>
        </p:nvSpPr>
        <p:spPr>
          <a:xfrm>
            <a:off x="6498603" y="4843363"/>
            <a:ext cx="2423100" cy="1557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332" name="Google Shape;332;p24"/>
          <p:cNvPicPr preferRelativeResize="0"/>
          <p:nvPr/>
        </p:nvPicPr>
        <p:blipFill>
          <a:blip r:embed="rId2">
            <a:alphaModFix/>
          </a:blip>
          <a:stretch>
            <a:fillRect/>
          </a:stretch>
        </p:blipFill>
        <p:spPr>
          <a:xfrm>
            <a:off x="222300" y="4819666"/>
            <a:ext cx="562826" cy="203125"/>
          </a:xfrm>
          <a:prstGeom prst="rect">
            <a:avLst/>
          </a:prstGeom>
          <a:noFill/>
          <a:ln>
            <a:noFill/>
          </a:ln>
        </p:spPr>
      </p:pic>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02a - Heading, subheading and body + image">
  <p:cSld name="TITLE_AND_BODY_2_1">
    <p:spTree>
      <p:nvGrpSpPr>
        <p:cNvPr id="1" name="Shape 342"/>
        <p:cNvGrpSpPr/>
        <p:nvPr/>
      </p:nvGrpSpPr>
      <p:grpSpPr>
        <a:xfrm>
          <a:off x="0" y="0"/>
          <a:ext cx="0" cy="0"/>
          <a:chOff x="0" y="0"/>
          <a:chExt cx="0" cy="0"/>
        </a:xfrm>
      </p:grpSpPr>
      <p:sp>
        <p:nvSpPr>
          <p:cNvPr id="343" name="Google Shape;343;p27"/>
          <p:cNvSpPr txBox="1">
            <a:spLocks noGrp="1"/>
          </p:cNvSpPr>
          <p:nvPr>
            <p:ph type="title"/>
          </p:nvPr>
        </p:nvSpPr>
        <p:spPr>
          <a:xfrm>
            <a:off x="450000" y="450000"/>
            <a:ext cx="8244000" cy="4455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44" name="Google Shape;344;p27"/>
          <p:cNvSpPr txBox="1">
            <a:spLocks noGrp="1"/>
          </p:cNvSpPr>
          <p:nvPr>
            <p:ph type="body" idx="1"/>
          </p:nvPr>
        </p:nvSpPr>
        <p:spPr>
          <a:xfrm>
            <a:off x="450000" y="1800000"/>
            <a:ext cx="4705200" cy="18921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a:lvl1pPr>
            <a:lvl2pPr marL="914400" lvl="1" indent="-323850" rtl="0">
              <a:spcBef>
                <a:spcPts val="800"/>
              </a:spcBef>
              <a:spcAft>
                <a:spcPts val="0"/>
              </a:spcAft>
              <a:buSzPts val="1500"/>
              <a:buChar char="○"/>
              <a:defRPr/>
            </a:lvl2pPr>
            <a:lvl3pPr marL="1371600" lvl="2" indent="-323850" rtl="0">
              <a:spcBef>
                <a:spcPts val="800"/>
              </a:spcBef>
              <a:spcAft>
                <a:spcPts val="0"/>
              </a:spcAft>
              <a:buSzPts val="1500"/>
              <a:buChar char="■"/>
              <a:defRPr/>
            </a:lvl3pPr>
            <a:lvl4pPr marL="1828800" lvl="3" indent="-323850" rtl="0">
              <a:spcBef>
                <a:spcPts val="800"/>
              </a:spcBef>
              <a:spcAft>
                <a:spcPts val="0"/>
              </a:spcAft>
              <a:buSzPts val="1500"/>
              <a:buChar char="●"/>
              <a:defRPr/>
            </a:lvl4pPr>
            <a:lvl5pPr marL="2286000" lvl="4" indent="-323850" rtl="0">
              <a:spcBef>
                <a:spcPts val="800"/>
              </a:spcBef>
              <a:spcAft>
                <a:spcPts val="0"/>
              </a:spcAft>
              <a:buSzPts val="1500"/>
              <a:buChar char="○"/>
              <a:defRPr/>
            </a:lvl5pPr>
            <a:lvl6pPr marL="2743200" lvl="5" indent="-323850" rtl="0">
              <a:spcBef>
                <a:spcPts val="800"/>
              </a:spcBef>
              <a:spcAft>
                <a:spcPts val="0"/>
              </a:spcAft>
              <a:buSzPts val="1500"/>
              <a:buChar char="■"/>
              <a:defRPr/>
            </a:lvl6pPr>
            <a:lvl7pPr marL="3200400" lvl="6" indent="-323850" rtl="0">
              <a:spcBef>
                <a:spcPts val="800"/>
              </a:spcBef>
              <a:spcAft>
                <a:spcPts val="0"/>
              </a:spcAft>
              <a:buSzPts val="1500"/>
              <a:buChar char="●"/>
              <a:defRPr/>
            </a:lvl7pPr>
            <a:lvl8pPr marL="3657600" lvl="7" indent="-323850" rtl="0">
              <a:spcBef>
                <a:spcPts val="800"/>
              </a:spcBef>
              <a:spcAft>
                <a:spcPts val="0"/>
              </a:spcAft>
              <a:buSzPts val="1500"/>
              <a:buChar char="○"/>
              <a:defRPr/>
            </a:lvl8pPr>
            <a:lvl9pPr marL="4114800" lvl="8" indent="-323850" rtl="0">
              <a:spcBef>
                <a:spcPts val="800"/>
              </a:spcBef>
              <a:spcAft>
                <a:spcPts val="800"/>
              </a:spcAft>
              <a:buSzPts val="1500"/>
              <a:buChar char="■"/>
              <a:defRPr/>
            </a:lvl9pPr>
          </a:lstStyle>
          <a:p>
            <a:endParaRPr/>
          </a:p>
        </p:txBody>
      </p:sp>
      <p:sp>
        <p:nvSpPr>
          <p:cNvPr id="345" name="Google Shape;345;p27"/>
          <p:cNvSpPr txBox="1">
            <a:spLocks noGrp="1"/>
          </p:cNvSpPr>
          <p:nvPr>
            <p:ph type="subTitle" idx="2"/>
          </p:nvPr>
        </p:nvSpPr>
        <p:spPr>
          <a:xfrm>
            <a:off x="450000" y="895500"/>
            <a:ext cx="8244000" cy="327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346" name="Google Shape;346;p27"/>
          <p:cNvSpPr>
            <a:spLocks noGrp="1"/>
          </p:cNvSpPr>
          <p:nvPr>
            <p:ph type="pic" idx="3"/>
          </p:nvPr>
        </p:nvSpPr>
        <p:spPr>
          <a:xfrm>
            <a:off x="5584200" y="1800000"/>
            <a:ext cx="3109800" cy="2893800"/>
          </a:xfrm>
          <a:prstGeom prst="rect">
            <a:avLst/>
          </a:prstGeom>
          <a:noFill/>
          <a:ln>
            <a:noFill/>
          </a:ln>
        </p:spPr>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10a - Heading and subheading">
  <p:cSld name="TITLE_AND_BODY_2_3">
    <p:spTree>
      <p:nvGrpSpPr>
        <p:cNvPr id="1" name="Shape 458"/>
        <p:cNvGrpSpPr/>
        <p:nvPr/>
      </p:nvGrpSpPr>
      <p:grpSpPr>
        <a:xfrm>
          <a:off x="0" y="0"/>
          <a:ext cx="0" cy="0"/>
          <a:chOff x="0" y="0"/>
          <a:chExt cx="0" cy="0"/>
        </a:xfrm>
      </p:grpSpPr>
      <p:sp>
        <p:nvSpPr>
          <p:cNvPr id="459" name="Google Shape;459;p43"/>
          <p:cNvSpPr txBox="1">
            <a:spLocks noGrp="1"/>
          </p:cNvSpPr>
          <p:nvPr>
            <p:ph type="title"/>
          </p:nvPr>
        </p:nvSpPr>
        <p:spPr>
          <a:xfrm>
            <a:off x="450000" y="450000"/>
            <a:ext cx="8244000" cy="4455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60" name="Google Shape;460;p43"/>
          <p:cNvSpPr txBox="1">
            <a:spLocks noGrp="1"/>
          </p:cNvSpPr>
          <p:nvPr>
            <p:ph type="subTitle" idx="1"/>
          </p:nvPr>
        </p:nvSpPr>
        <p:spPr>
          <a:xfrm>
            <a:off x="450000" y="895500"/>
            <a:ext cx="8244000" cy="327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0000" y="450000"/>
            <a:ext cx="8244000" cy="4500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1pPr>
            <a:lvl2pPr lvl="1"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2pPr>
            <a:lvl3pPr lvl="2"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3pPr>
            <a:lvl4pPr lvl="3"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4pPr>
            <a:lvl5pPr lvl="4"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5pPr>
            <a:lvl6pPr lvl="5"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6pPr>
            <a:lvl7pPr lvl="6"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7pPr>
            <a:lvl8pPr lvl="7"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8pPr>
            <a:lvl9pPr lvl="8"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9pPr>
          </a:lstStyle>
          <a:p>
            <a:endParaRPr/>
          </a:p>
        </p:txBody>
      </p:sp>
      <p:sp>
        <p:nvSpPr>
          <p:cNvPr id="7" name="Google Shape;7;p1"/>
          <p:cNvSpPr txBox="1">
            <a:spLocks noGrp="1"/>
          </p:cNvSpPr>
          <p:nvPr>
            <p:ph type="body" idx="1"/>
          </p:nvPr>
        </p:nvSpPr>
        <p:spPr>
          <a:xfrm>
            <a:off x="450000" y="1800000"/>
            <a:ext cx="6396300" cy="2893500"/>
          </a:xfrm>
          <a:prstGeom prst="rect">
            <a:avLst/>
          </a:prstGeom>
          <a:noFill/>
          <a:ln>
            <a:noFill/>
          </a:ln>
        </p:spPr>
        <p:txBody>
          <a:bodyPr spcFirstLastPara="1" wrap="square" lIns="91425" tIns="91425" rIns="91425" bIns="91425" anchor="t" anchorCtr="0">
            <a:noAutofit/>
          </a:bodyPr>
          <a:lstStyle>
            <a:lvl1pPr marL="457200" lvl="0" indent="-323850" rtl="0">
              <a:lnSpc>
                <a:spcPct val="115000"/>
              </a:lnSpc>
              <a:spcBef>
                <a:spcPts val="0"/>
              </a:spcBef>
              <a:spcAft>
                <a:spcPts val="0"/>
              </a:spcAft>
              <a:buClr>
                <a:schemeClr val="dk2"/>
              </a:buClr>
              <a:buSzPts val="1500"/>
              <a:buFont typeface="Inter"/>
              <a:buChar char="●"/>
              <a:defRPr sz="1500">
                <a:solidFill>
                  <a:schemeClr val="dk2"/>
                </a:solidFill>
                <a:latin typeface="Inter"/>
                <a:ea typeface="Inter"/>
                <a:cs typeface="Inter"/>
                <a:sym typeface="Inter"/>
              </a:defRPr>
            </a:lvl1pPr>
            <a:lvl2pPr marL="914400" lvl="1" indent="-32385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2pPr>
            <a:lvl3pPr marL="1371600" lvl="2" indent="-32385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3pPr>
            <a:lvl4pPr marL="1828800" lvl="3" indent="-32385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4pPr>
            <a:lvl5pPr marL="2286000" lvl="4" indent="-32385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5pPr>
            <a:lvl6pPr marL="2743200" lvl="5" indent="-32385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6pPr>
            <a:lvl7pPr marL="3200400" lvl="6" indent="-32385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7pPr>
            <a:lvl8pPr marL="3657600" lvl="7" indent="-32385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8pPr>
            <a:lvl9pPr marL="4114800" lvl="8" indent="-323850" rtl="0">
              <a:lnSpc>
                <a:spcPct val="115000"/>
              </a:lnSpc>
              <a:spcBef>
                <a:spcPts val="800"/>
              </a:spcBef>
              <a:spcAft>
                <a:spcPts val="800"/>
              </a:spcAft>
              <a:buClr>
                <a:schemeClr val="dk2"/>
              </a:buClr>
              <a:buSzPts val="1500"/>
              <a:buFont typeface="Inter"/>
              <a:buChar char="■"/>
              <a:defRPr sz="15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63" r:id="rId6"/>
    <p:sldLayoutId id="2147483670" r:id="rId7"/>
    <p:sldLayoutId id="2147483673" r:id="rId8"/>
    <p:sldLayoutId id="214748368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3">
          <p15:clr>
            <a:srgbClr val="E46962"/>
          </p15:clr>
        </p15:guide>
        <p15:guide id="2" pos="5477">
          <p15:clr>
            <a:srgbClr val="E46962"/>
          </p15:clr>
        </p15:guide>
        <p15:guide id="3" orient="horz" pos="283">
          <p15:clr>
            <a:srgbClr val="E46962"/>
          </p15:clr>
        </p15:guide>
        <p15:guide id="4" orient="horz" pos="2957">
          <p15:clr>
            <a:srgbClr val="E46962"/>
          </p15:clr>
        </p15:guide>
        <p15:guide id="5" orient="horz" pos="567">
          <p15:clr>
            <a:srgbClr val="E46962"/>
          </p15:clr>
        </p15:guide>
        <p15:guide id="6" orient="horz" pos="1134">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5"/>
          <p:cNvSpPr txBox="1">
            <a:spLocks noGrp="1"/>
          </p:cNvSpPr>
          <p:nvPr>
            <p:ph type="ctrTitle"/>
          </p:nvPr>
        </p:nvSpPr>
        <p:spPr>
          <a:xfrm>
            <a:off x="450000" y="900000"/>
            <a:ext cx="8244000" cy="223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a:t>Implementing secure and reliable CI/CD pipelines for cloud infrastructure deployments</a:t>
            </a:r>
          </a:p>
        </p:txBody>
      </p:sp>
      <p:sp>
        <p:nvSpPr>
          <p:cNvPr id="469" name="Google Shape;469;p45"/>
          <p:cNvSpPr txBox="1">
            <a:spLocks noGrp="1"/>
          </p:cNvSpPr>
          <p:nvPr>
            <p:ph type="subTitle" idx="1"/>
          </p:nvPr>
        </p:nvSpPr>
        <p:spPr>
          <a:xfrm>
            <a:off x="450000" y="3132000"/>
            <a:ext cx="8382300" cy="8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chemeClr val="accent2"/>
                </a:solidFill>
              </a:rPr>
              <a:t>Will Velida</a:t>
            </a:r>
          </a:p>
          <a:p>
            <a:pPr marL="0" lvl="0" indent="0" algn="l" rtl="0">
              <a:spcBef>
                <a:spcPts val="0"/>
              </a:spcBef>
              <a:spcAft>
                <a:spcPts val="0"/>
              </a:spcAft>
              <a:buNone/>
            </a:pPr>
            <a:r>
              <a:rPr lang="en-GB" sz="2400" b="1" dirty="0">
                <a:solidFill>
                  <a:schemeClr val="accent2"/>
                </a:solidFill>
                <a:latin typeface="Archivo"/>
                <a:ea typeface="Archivo"/>
                <a:cs typeface="Archivo"/>
                <a:sym typeface="Archivo"/>
              </a:rPr>
              <a:t>Lead Software Engineer – </a:t>
            </a:r>
            <a:r>
              <a:rPr lang="en-GB" sz="2400" b="1" dirty="0" err="1">
                <a:solidFill>
                  <a:schemeClr val="accent2"/>
                </a:solidFill>
                <a:latin typeface="Archivo"/>
                <a:ea typeface="Archivo"/>
                <a:cs typeface="Archivo"/>
                <a:sym typeface="Archivo"/>
              </a:rPr>
              <a:t>Azenix</a:t>
            </a:r>
            <a:r>
              <a:rPr lang="en-GB" sz="2400" b="1" dirty="0">
                <a:solidFill>
                  <a:schemeClr val="accent2"/>
                </a:solidFill>
                <a:latin typeface="Archivo"/>
                <a:ea typeface="Archivo"/>
                <a:cs typeface="Archivo"/>
                <a:sym typeface="Archivo"/>
              </a:rPr>
              <a:t> by Mantel Group</a:t>
            </a:r>
          </a:p>
        </p:txBody>
      </p:sp>
      <p:sp>
        <p:nvSpPr>
          <p:cNvPr id="470" name="Google Shape;470;p45"/>
          <p:cNvSpPr txBox="1">
            <a:spLocks noGrp="1"/>
          </p:cNvSpPr>
          <p:nvPr>
            <p:ph type="subTitle" idx="2"/>
          </p:nvPr>
        </p:nvSpPr>
        <p:spPr>
          <a:xfrm>
            <a:off x="450000" y="4213500"/>
            <a:ext cx="4318500" cy="4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November 2023</a:t>
            </a:r>
            <a:endParaRPr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769E7-05A6-4A40-50FD-F84F11A304D7}"/>
              </a:ext>
            </a:extLst>
          </p:cNvPr>
          <p:cNvSpPr>
            <a:spLocks noGrp="1"/>
          </p:cNvSpPr>
          <p:nvPr>
            <p:ph type="ctrTitle"/>
          </p:nvPr>
        </p:nvSpPr>
        <p:spPr/>
        <p:txBody>
          <a:bodyPr/>
          <a:lstStyle/>
          <a:p>
            <a:pPr algn="ctr"/>
            <a:r>
              <a:rPr lang="en-AU" dirty="0"/>
              <a:t>You must start with the right culture</a:t>
            </a:r>
          </a:p>
        </p:txBody>
      </p:sp>
      <p:sp>
        <p:nvSpPr>
          <p:cNvPr id="7" name="Subtitle 6">
            <a:extLst>
              <a:ext uri="{FF2B5EF4-FFF2-40B4-BE49-F238E27FC236}">
                <a16:creationId xmlns:a16="http://schemas.microsoft.com/office/drawing/2014/main" id="{CFE0A555-D0AB-C1F2-FD75-778F36A41277}"/>
              </a:ext>
            </a:extLst>
          </p:cNvPr>
          <p:cNvSpPr>
            <a:spLocks noGrp="1"/>
          </p:cNvSpPr>
          <p:nvPr>
            <p:ph type="subTitle" idx="1"/>
          </p:nvPr>
        </p:nvSpPr>
        <p:spPr/>
        <p:txBody>
          <a:bodyPr/>
          <a:lstStyle/>
          <a:p>
            <a:pPr algn="ctr"/>
            <a:r>
              <a:rPr lang="en-AU" dirty="0">
                <a:solidFill>
                  <a:schemeClr val="accent2"/>
                </a:solidFill>
              </a:rPr>
              <a:t>But what does a good culture look like?</a:t>
            </a:r>
          </a:p>
        </p:txBody>
      </p:sp>
    </p:spTree>
    <p:extLst>
      <p:ext uri="{BB962C8B-B14F-4D97-AF65-F5344CB8AC3E}">
        <p14:creationId xmlns:p14="http://schemas.microsoft.com/office/powerpoint/2010/main" val="66432057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C53AA2-79FA-FFF3-5B31-059486B5423E}"/>
              </a:ext>
            </a:extLst>
          </p:cNvPr>
          <p:cNvSpPr>
            <a:spLocks noGrp="1"/>
          </p:cNvSpPr>
          <p:nvPr>
            <p:ph type="title"/>
          </p:nvPr>
        </p:nvSpPr>
        <p:spPr/>
        <p:txBody>
          <a:bodyPr/>
          <a:lstStyle/>
          <a:p>
            <a:r>
              <a:rPr lang="en-AU" dirty="0"/>
              <a:t>Fostering mutual respect</a:t>
            </a:r>
          </a:p>
        </p:txBody>
      </p:sp>
      <p:sp>
        <p:nvSpPr>
          <p:cNvPr id="6" name="Text Placeholder 5">
            <a:extLst>
              <a:ext uri="{FF2B5EF4-FFF2-40B4-BE49-F238E27FC236}">
                <a16:creationId xmlns:a16="http://schemas.microsoft.com/office/drawing/2014/main" id="{9BFCBF2A-C916-D196-DFC4-0065345EDF1D}"/>
              </a:ext>
            </a:extLst>
          </p:cNvPr>
          <p:cNvSpPr>
            <a:spLocks noGrp="1"/>
          </p:cNvSpPr>
          <p:nvPr>
            <p:ph type="body" idx="1"/>
          </p:nvPr>
        </p:nvSpPr>
        <p:spPr/>
        <p:txBody>
          <a:bodyPr/>
          <a:lstStyle/>
          <a:p>
            <a:r>
              <a:rPr lang="en-AU" dirty="0"/>
              <a:t>Operate teams based on mutual respect.</a:t>
            </a:r>
          </a:p>
          <a:p>
            <a:r>
              <a:rPr lang="en-AU" dirty="0"/>
              <a:t>Bring diverse perspectives and expertise together in the same team.</a:t>
            </a:r>
          </a:p>
          <a:p>
            <a:r>
              <a:rPr lang="en-AU" dirty="0"/>
              <a:t>Mutual respect fosters a blameless culture.</a:t>
            </a:r>
          </a:p>
          <a:p>
            <a:endParaRPr lang="en-AU" dirty="0"/>
          </a:p>
        </p:txBody>
      </p:sp>
      <p:sp>
        <p:nvSpPr>
          <p:cNvPr id="7" name="Subtitle 6">
            <a:extLst>
              <a:ext uri="{FF2B5EF4-FFF2-40B4-BE49-F238E27FC236}">
                <a16:creationId xmlns:a16="http://schemas.microsoft.com/office/drawing/2014/main" id="{325E0831-F0F0-9995-89DD-5396A74BB387}"/>
              </a:ext>
            </a:extLst>
          </p:cNvPr>
          <p:cNvSpPr>
            <a:spLocks noGrp="1"/>
          </p:cNvSpPr>
          <p:nvPr>
            <p:ph type="subTitle" idx="2"/>
          </p:nvPr>
        </p:nvSpPr>
        <p:spPr/>
        <p:txBody>
          <a:bodyPr/>
          <a:lstStyle/>
          <a:p>
            <a:r>
              <a:rPr lang="en-AU" dirty="0"/>
              <a:t>We don’t work in vacuums anymore….</a:t>
            </a:r>
          </a:p>
        </p:txBody>
      </p:sp>
    </p:spTree>
    <p:extLst>
      <p:ext uri="{BB962C8B-B14F-4D97-AF65-F5344CB8AC3E}">
        <p14:creationId xmlns:p14="http://schemas.microsoft.com/office/powerpoint/2010/main" val="191419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6B51-BE2F-2A8A-C069-D52AABEC33D9}"/>
              </a:ext>
            </a:extLst>
          </p:cNvPr>
          <p:cNvSpPr>
            <a:spLocks noGrp="1"/>
          </p:cNvSpPr>
          <p:nvPr>
            <p:ph type="title"/>
          </p:nvPr>
        </p:nvSpPr>
        <p:spPr/>
        <p:txBody>
          <a:bodyPr/>
          <a:lstStyle/>
          <a:p>
            <a:r>
              <a:rPr lang="en-AU" dirty="0"/>
              <a:t>Have clearly defined roles and responsibilities</a:t>
            </a:r>
          </a:p>
        </p:txBody>
      </p:sp>
      <p:sp>
        <p:nvSpPr>
          <p:cNvPr id="3" name="Text Placeholder 2">
            <a:extLst>
              <a:ext uri="{FF2B5EF4-FFF2-40B4-BE49-F238E27FC236}">
                <a16:creationId xmlns:a16="http://schemas.microsoft.com/office/drawing/2014/main" id="{B4F5BC94-0F53-60D4-0386-D90FE561E075}"/>
              </a:ext>
            </a:extLst>
          </p:cNvPr>
          <p:cNvSpPr>
            <a:spLocks noGrp="1"/>
          </p:cNvSpPr>
          <p:nvPr>
            <p:ph type="body" idx="1"/>
          </p:nvPr>
        </p:nvSpPr>
        <p:spPr/>
        <p:txBody>
          <a:bodyPr/>
          <a:lstStyle/>
          <a:p>
            <a:r>
              <a:rPr lang="en-AU" b="1" dirty="0"/>
              <a:t>Teams should take ownership and responsibility for their workloads.</a:t>
            </a:r>
          </a:p>
          <a:p>
            <a:r>
              <a:rPr lang="en-AU" dirty="0"/>
              <a:t>Consider every function of your workload</a:t>
            </a:r>
          </a:p>
          <a:p>
            <a:r>
              <a:rPr lang="en-AU" dirty="0"/>
              <a:t>Take responsibility of the end-to-end workflow.</a:t>
            </a:r>
          </a:p>
          <a:p>
            <a:r>
              <a:rPr lang="en-AU" b="1" dirty="0"/>
              <a:t>Roles must be clearly defined</a:t>
            </a:r>
            <a:r>
              <a:rPr lang="en-AU" dirty="0"/>
              <a:t>.</a:t>
            </a:r>
          </a:p>
          <a:p>
            <a:r>
              <a:rPr lang="en-AU" dirty="0"/>
              <a:t>Make decision making as democratic as you can.</a:t>
            </a:r>
          </a:p>
        </p:txBody>
      </p:sp>
      <p:sp>
        <p:nvSpPr>
          <p:cNvPr id="4" name="Subtitle 3">
            <a:extLst>
              <a:ext uri="{FF2B5EF4-FFF2-40B4-BE49-F238E27FC236}">
                <a16:creationId xmlns:a16="http://schemas.microsoft.com/office/drawing/2014/main" id="{C45A5164-02F9-795C-11CA-9609A5FA0982}"/>
              </a:ext>
            </a:extLst>
          </p:cNvPr>
          <p:cNvSpPr>
            <a:spLocks noGrp="1"/>
          </p:cNvSpPr>
          <p:nvPr>
            <p:ph type="subTitle" idx="2"/>
          </p:nvPr>
        </p:nvSpPr>
        <p:spPr/>
        <p:txBody>
          <a:bodyPr/>
          <a:lstStyle/>
          <a:p>
            <a:r>
              <a:rPr lang="en-AU" dirty="0"/>
              <a:t>Own your code, own your workloads, own your outcomes</a:t>
            </a:r>
          </a:p>
        </p:txBody>
      </p:sp>
    </p:spTree>
    <p:extLst>
      <p:ext uri="{BB962C8B-B14F-4D97-AF65-F5344CB8AC3E}">
        <p14:creationId xmlns:p14="http://schemas.microsoft.com/office/powerpoint/2010/main" val="196524108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DE0-F9B7-CA9A-D5C4-96EB97F2D76B}"/>
              </a:ext>
            </a:extLst>
          </p:cNvPr>
          <p:cNvSpPr>
            <a:spLocks noGrp="1"/>
          </p:cNvSpPr>
          <p:nvPr>
            <p:ph type="title"/>
          </p:nvPr>
        </p:nvSpPr>
        <p:spPr/>
        <p:txBody>
          <a:bodyPr/>
          <a:lstStyle/>
          <a:p>
            <a:r>
              <a:rPr lang="en-AU" dirty="0"/>
              <a:t>Learn from success and failures</a:t>
            </a:r>
          </a:p>
        </p:txBody>
      </p:sp>
      <p:graphicFrame>
        <p:nvGraphicFramePr>
          <p:cNvPr id="6" name="Diagram 5">
            <a:extLst>
              <a:ext uri="{FF2B5EF4-FFF2-40B4-BE49-F238E27FC236}">
                <a16:creationId xmlns:a16="http://schemas.microsoft.com/office/drawing/2014/main" id="{780D69C0-BC33-D280-D0F4-BBC250AFBAAA}"/>
              </a:ext>
            </a:extLst>
          </p:cNvPr>
          <p:cNvGraphicFramePr/>
          <p:nvPr>
            <p:extLst>
              <p:ext uri="{D42A27DB-BD31-4B8C-83A1-F6EECF244321}">
                <p14:modId xmlns:p14="http://schemas.microsoft.com/office/powerpoint/2010/main" val="1030880590"/>
              </p:ext>
            </p:extLst>
          </p:nvPr>
        </p:nvGraphicFramePr>
        <p:xfrm>
          <a:off x="450000" y="1800000"/>
          <a:ext cx="8136882" cy="1892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ubtitle 3">
            <a:extLst>
              <a:ext uri="{FF2B5EF4-FFF2-40B4-BE49-F238E27FC236}">
                <a16:creationId xmlns:a16="http://schemas.microsoft.com/office/drawing/2014/main" id="{FA5CB9A7-0F00-D914-DB2F-F0B9ECCD4E70}"/>
              </a:ext>
            </a:extLst>
          </p:cNvPr>
          <p:cNvSpPr>
            <a:spLocks noGrp="1"/>
          </p:cNvSpPr>
          <p:nvPr>
            <p:ph type="subTitle" idx="2"/>
          </p:nvPr>
        </p:nvSpPr>
        <p:spPr/>
        <p:txBody>
          <a:bodyPr/>
          <a:lstStyle/>
          <a:p>
            <a:r>
              <a:rPr lang="en-AU" dirty="0"/>
              <a:t>Continuously learn from other teams across your organization</a:t>
            </a:r>
          </a:p>
        </p:txBody>
      </p:sp>
    </p:spTree>
    <p:extLst>
      <p:ext uri="{BB962C8B-B14F-4D97-AF65-F5344CB8AC3E}">
        <p14:creationId xmlns:p14="http://schemas.microsoft.com/office/powerpoint/2010/main" val="5479661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7CA4-3DBA-2758-C880-E848E6471554}"/>
              </a:ext>
            </a:extLst>
          </p:cNvPr>
          <p:cNvSpPr>
            <a:spLocks noGrp="1"/>
          </p:cNvSpPr>
          <p:nvPr>
            <p:ph type="title"/>
          </p:nvPr>
        </p:nvSpPr>
        <p:spPr/>
        <p:txBody>
          <a:bodyPr/>
          <a:lstStyle/>
          <a:p>
            <a:r>
              <a:rPr lang="en-AU" dirty="0"/>
              <a:t>Strive for optimizations</a:t>
            </a:r>
          </a:p>
        </p:txBody>
      </p:sp>
      <p:sp>
        <p:nvSpPr>
          <p:cNvPr id="3" name="Text Placeholder 2">
            <a:extLst>
              <a:ext uri="{FF2B5EF4-FFF2-40B4-BE49-F238E27FC236}">
                <a16:creationId xmlns:a16="http://schemas.microsoft.com/office/drawing/2014/main" id="{F2296063-3C30-71B9-9214-964F9AA9E4FD}"/>
              </a:ext>
            </a:extLst>
          </p:cNvPr>
          <p:cNvSpPr>
            <a:spLocks noGrp="1"/>
          </p:cNvSpPr>
          <p:nvPr>
            <p:ph type="body" idx="1"/>
          </p:nvPr>
        </p:nvSpPr>
        <p:spPr/>
        <p:txBody>
          <a:bodyPr/>
          <a:lstStyle/>
          <a:p>
            <a:r>
              <a:rPr lang="en-AU" dirty="0"/>
              <a:t>Understand your compliance requirements.</a:t>
            </a:r>
          </a:p>
          <a:p>
            <a:r>
              <a:rPr lang="en-AU" dirty="0"/>
              <a:t>Integrate testing mechanisms that enforce guardrails.</a:t>
            </a:r>
          </a:p>
          <a:p>
            <a:r>
              <a:rPr lang="en-AU" dirty="0"/>
              <a:t>Regularly review your SOPs to discover areas of improvement.</a:t>
            </a:r>
          </a:p>
          <a:p>
            <a:r>
              <a:rPr lang="en-AU" dirty="0"/>
              <a:t>Allow your teams to experiment safely</a:t>
            </a:r>
          </a:p>
        </p:txBody>
      </p:sp>
      <p:sp>
        <p:nvSpPr>
          <p:cNvPr id="4" name="Subtitle 3">
            <a:extLst>
              <a:ext uri="{FF2B5EF4-FFF2-40B4-BE49-F238E27FC236}">
                <a16:creationId xmlns:a16="http://schemas.microsoft.com/office/drawing/2014/main" id="{FA7C8554-F799-D715-7947-A77E031FE8F3}"/>
              </a:ext>
            </a:extLst>
          </p:cNvPr>
          <p:cNvSpPr>
            <a:spLocks noGrp="1"/>
          </p:cNvSpPr>
          <p:nvPr>
            <p:ph type="subTitle" idx="2"/>
          </p:nvPr>
        </p:nvSpPr>
        <p:spPr/>
        <p:txBody>
          <a:bodyPr/>
          <a:lstStyle/>
          <a:p>
            <a:r>
              <a:rPr lang="en-AU" dirty="0"/>
              <a:t>How can you do things better in your organization?</a:t>
            </a:r>
          </a:p>
        </p:txBody>
      </p:sp>
    </p:spTree>
    <p:extLst>
      <p:ext uri="{BB962C8B-B14F-4D97-AF65-F5344CB8AC3E}">
        <p14:creationId xmlns:p14="http://schemas.microsoft.com/office/powerpoint/2010/main" val="305065460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873C9-D685-44BF-3C8A-E773573E45F9}"/>
              </a:ext>
            </a:extLst>
          </p:cNvPr>
          <p:cNvSpPr>
            <a:spLocks noGrp="1"/>
          </p:cNvSpPr>
          <p:nvPr>
            <p:ph type="title"/>
          </p:nvPr>
        </p:nvSpPr>
        <p:spPr/>
        <p:txBody>
          <a:bodyPr/>
          <a:lstStyle/>
          <a:p>
            <a:r>
              <a:rPr lang="en-AU" dirty="0"/>
              <a:t>Not this team structure…..</a:t>
            </a:r>
          </a:p>
        </p:txBody>
      </p:sp>
      <p:sp>
        <p:nvSpPr>
          <p:cNvPr id="6" name="Cylinder 5">
            <a:extLst>
              <a:ext uri="{FF2B5EF4-FFF2-40B4-BE49-F238E27FC236}">
                <a16:creationId xmlns:a16="http://schemas.microsoft.com/office/drawing/2014/main" id="{0C9157BC-1B47-1A7A-FAFB-660711755D16}"/>
              </a:ext>
            </a:extLst>
          </p:cNvPr>
          <p:cNvSpPr/>
          <p:nvPr/>
        </p:nvSpPr>
        <p:spPr>
          <a:xfrm>
            <a:off x="265883" y="1667999"/>
            <a:ext cx="1309147" cy="21837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Cloud Team</a:t>
            </a:r>
          </a:p>
        </p:txBody>
      </p:sp>
      <p:sp>
        <p:nvSpPr>
          <p:cNvPr id="7" name="Cylinder 6">
            <a:extLst>
              <a:ext uri="{FF2B5EF4-FFF2-40B4-BE49-F238E27FC236}">
                <a16:creationId xmlns:a16="http://schemas.microsoft.com/office/drawing/2014/main" id="{D2352E3B-8D50-06DB-DA5F-0CFA91867759}"/>
              </a:ext>
            </a:extLst>
          </p:cNvPr>
          <p:cNvSpPr/>
          <p:nvPr/>
        </p:nvSpPr>
        <p:spPr>
          <a:xfrm>
            <a:off x="3915177" y="1668000"/>
            <a:ext cx="1309147" cy="21837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DevOps Team</a:t>
            </a:r>
          </a:p>
        </p:txBody>
      </p:sp>
      <p:sp>
        <p:nvSpPr>
          <p:cNvPr id="8" name="Cylinder 7">
            <a:extLst>
              <a:ext uri="{FF2B5EF4-FFF2-40B4-BE49-F238E27FC236}">
                <a16:creationId xmlns:a16="http://schemas.microsoft.com/office/drawing/2014/main" id="{BED151BB-E591-9008-AC73-51640EF508BF}"/>
              </a:ext>
            </a:extLst>
          </p:cNvPr>
          <p:cNvSpPr/>
          <p:nvPr/>
        </p:nvSpPr>
        <p:spPr>
          <a:xfrm>
            <a:off x="2092780" y="1668000"/>
            <a:ext cx="1309147" cy="21837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Dev Team</a:t>
            </a:r>
          </a:p>
        </p:txBody>
      </p:sp>
      <p:sp>
        <p:nvSpPr>
          <p:cNvPr id="9" name="Cylinder 8">
            <a:extLst>
              <a:ext uri="{FF2B5EF4-FFF2-40B4-BE49-F238E27FC236}">
                <a16:creationId xmlns:a16="http://schemas.microsoft.com/office/drawing/2014/main" id="{ABCFC893-94E0-6549-2B00-72143EC32985}"/>
              </a:ext>
            </a:extLst>
          </p:cNvPr>
          <p:cNvSpPr/>
          <p:nvPr/>
        </p:nvSpPr>
        <p:spPr>
          <a:xfrm>
            <a:off x="5742073" y="1668000"/>
            <a:ext cx="1309147" cy="21837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Security Team</a:t>
            </a:r>
          </a:p>
        </p:txBody>
      </p:sp>
      <p:sp>
        <p:nvSpPr>
          <p:cNvPr id="10" name="Cylinder 9">
            <a:extLst>
              <a:ext uri="{FF2B5EF4-FFF2-40B4-BE49-F238E27FC236}">
                <a16:creationId xmlns:a16="http://schemas.microsoft.com/office/drawing/2014/main" id="{D7CC77F8-CED8-72D4-5012-8A4231B04794}"/>
              </a:ext>
            </a:extLst>
          </p:cNvPr>
          <p:cNvSpPr/>
          <p:nvPr/>
        </p:nvSpPr>
        <p:spPr>
          <a:xfrm>
            <a:off x="7568970" y="1668000"/>
            <a:ext cx="1309147" cy="21837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Business Stakeholders</a:t>
            </a:r>
          </a:p>
        </p:txBody>
      </p:sp>
    </p:spTree>
    <p:extLst>
      <p:ext uri="{BB962C8B-B14F-4D97-AF65-F5344CB8AC3E}">
        <p14:creationId xmlns:p14="http://schemas.microsoft.com/office/powerpoint/2010/main" val="132707699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19E8E5-9577-7EF5-0040-55A4FC8254F8}"/>
              </a:ext>
            </a:extLst>
          </p:cNvPr>
          <p:cNvPicPr>
            <a:picLocks noChangeAspect="1"/>
          </p:cNvPicPr>
          <p:nvPr/>
        </p:nvPicPr>
        <p:blipFill>
          <a:blip r:embed="rId2"/>
          <a:stretch>
            <a:fillRect/>
          </a:stretch>
        </p:blipFill>
        <p:spPr>
          <a:xfrm>
            <a:off x="664243" y="375449"/>
            <a:ext cx="3907757" cy="3829428"/>
          </a:xfrm>
          <a:prstGeom prst="rect">
            <a:avLst/>
          </a:prstGeom>
        </p:spPr>
      </p:pic>
      <p:pic>
        <p:nvPicPr>
          <p:cNvPr id="11" name="Picture 10">
            <a:extLst>
              <a:ext uri="{FF2B5EF4-FFF2-40B4-BE49-F238E27FC236}">
                <a16:creationId xmlns:a16="http://schemas.microsoft.com/office/drawing/2014/main" id="{122A24C5-0F35-2BA3-A533-1B667E8C7069}"/>
              </a:ext>
            </a:extLst>
          </p:cNvPr>
          <p:cNvPicPr>
            <a:picLocks noChangeAspect="1"/>
          </p:cNvPicPr>
          <p:nvPr/>
        </p:nvPicPr>
        <p:blipFill>
          <a:blip r:embed="rId3"/>
          <a:stretch>
            <a:fillRect/>
          </a:stretch>
        </p:blipFill>
        <p:spPr>
          <a:xfrm>
            <a:off x="4664185" y="375449"/>
            <a:ext cx="4003579" cy="4204877"/>
          </a:xfrm>
          <a:prstGeom prst="rect">
            <a:avLst/>
          </a:prstGeom>
        </p:spPr>
      </p:pic>
    </p:spTree>
    <p:extLst>
      <p:ext uri="{BB962C8B-B14F-4D97-AF65-F5344CB8AC3E}">
        <p14:creationId xmlns:p14="http://schemas.microsoft.com/office/powerpoint/2010/main" val="1356983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737B74-BA7F-4892-55A6-FE2848AB05DC}"/>
              </a:ext>
            </a:extLst>
          </p:cNvPr>
          <p:cNvSpPr/>
          <p:nvPr/>
        </p:nvSpPr>
        <p:spPr>
          <a:xfrm>
            <a:off x="4980889" y="1477574"/>
            <a:ext cx="4011720" cy="288247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7D2F1687-52BE-EA87-3DAF-757550216185}"/>
              </a:ext>
            </a:extLst>
          </p:cNvPr>
          <p:cNvSpPr>
            <a:spLocks noGrp="1"/>
          </p:cNvSpPr>
          <p:nvPr>
            <p:ph type="title"/>
          </p:nvPr>
        </p:nvSpPr>
        <p:spPr/>
        <p:txBody>
          <a:bodyPr/>
          <a:lstStyle/>
          <a:p>
            <a:r>
              <a:rPr lang="en-AU" dirty="0"/>
              <a:t>…This one!</a:t>
            </a:r>
          </a:p>
        </p:txBody>
      </p:sp>
      <p:sp>
        <p:nvSpPr>
          <p:cNvPr id="15" name="Rectangle 14">
            <a:extLst>
              <a:ext uri="{FF2B5EF4-FFF2-40B4-BE49-F238E27FC236}">
                <a16:creationId xmlns:a16="http://schemas.microsoft.com/office/drawing/2014/main" id="{625D2A80-31EB-0A5A-75CF-EFFB6ECEBAE8}"/>
              </a:ext>
            </a:extLst>
          </p:cNvPr>
          <p:cNvSpPr/>
          <p:nvPr/>
        </p:nvSpPr>
        <p:spPr>
          <a:xfrm>
            <a:off x="308838" y="1477574"/>
            <a:ext cx="4578056" cy="288247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A9529B75-12BC-A284-8EC0-9EBC13EB3699}"/>
              </a:ext>
            </a:extLst>
          </p:cNvPr>
          <p:cNvSpPr/>
          <p:nvPr/>
        </p:nvSpPr>
        <p:spPr>
          <a:xfrm>
            <a:off x="450000" y="3408714"/>
            <a:ext cx="1344349" cy="8053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Software Engineer</a:t>
            </a:r>
          </a:p>
        </p:txBody>
      </p:sp>
      <p:sp>
        <p:nvSpPr>
          <p:cNvPr id="7" name="Rectangle 6">
            <a:extLst>
              <a:ext uri="{FF2B5EF4-FFF2-40B4-BE49-F238E27FC236}">
                <a16:creationId xmlns:a16="http://schemas.microsoft.com/office/drawing/2014/main" id="{3FC7EBA6-51EF-05C9-991F-0DAEC952B1B8}"/>
              </a:ext>
            </a:extLst>
          </p:cNvPr>
          <p:cNvSpPr/>
          <p:nvPr/>
        </p:nvSpPr>
        <p:spPr>
          <a:xfrm>
            <a:off x="1874081" y="3408714"/>
            <a:ext cx="1344349" cy="8053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Software Engineer</a:t>
            </a:r>
          </a:p>
        </p:txBody>
      </p:sp>
      <p:sp>
        <p:nvSpPr>
          <p:cNvPr id="8" name="Rectangle 7">
            <a:extLst>
              <a:ext uri="{FF2B5EF4-FFF2-40B4-BE49-F238E27FC236}">
                <a16:creationId xmlns:a16="http://schemas.microsoft.com/office/drawing/2014/main" id="{D0E359CF-9B3D-1E2D-E234-E7DD4EAFDF8A}"/>
              </a:ext>
            </a:extLst>
          </p:cNvPr>
          <p:cNvSpPr/>
          <p:nvPr/>
        </p:nvSpPr>
        <p:spPr>
          <a:xfrm>
            <a:off x="3298164" y="3408714"/>
            <a:ext cx="1344349" cy="8053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Software Engineer</a:t>
            </a:r>
          </a:p>
        </p:txBody>
      </p:sp>
      <p:sp>
        <p:nvSpPr>
          <p:cNvPr id="9" name="Rectangle 8">
            <a:extLst>
              <a:ext uri="{FF2B5EF4-FFF2-40B4-BE49-F238E27FC236}">
                <a16:creationId xmlns:a16="http://schemas.microsoft.com/office/drawing/2014/main" id="{2F56668B-7FE6-FBA5-F850-762AF3F62BA7}"/>
              </a:ext>
            </a:extLst>
          </p:cNvPr>
          <p:cNvSpPr/>
          <p:nvPr/>
        </p:nvSpPr>
        <p:spPr>
          <a:xfrm>
            <a:off x="450002" y="2538357"/>
            <a:ext cx="1344349" cy="80539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Platform Engineer</a:t>
            </a:r>
          </a:p>
        </p:txBody>
      </p:sp>
      <p:sp>
        <p:nvSpPr>
          <p:cNvPr id="10" name="Rectangle 9">
            <a:extLst>
              <a:ext uri="{FF2B5EF4-FFF2-40B4-BE49-F238E27FC236}">
                <a16:creationId xmlns:a16="http://schemas.microsoft.com/office/drawing/2014/main" id="{88713EA3-F0D9-6049-BB37-01CC886B3B7C}"/>
              </a:ext>
            </a:extLst>
          </p:cNvPr>
          <p:cNvSpPr/>
          <p:nvPr/>
        </p:nvSpPr>
        <p:spPr>
          <a:xfrm>
            <a:off x="1874082" y="2538357"/>
            <a:ext cx="1344349" cy="80539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Platform Engineer</a:t>
            </a:r>
          </a:p>
        </p:txBody>
      </p:sp>
      <p:sp>
        <p:nvSpPr>
          <p:cNvPr id="11" name="Rectangle 10">
            <a:extLst>
              <a:ext uri="{FF2B5EF4-FFF2-40B4-BE49-F238E27FC236}">
                <a16:creationId xmlns:a16="http://schemas.microsoft.com/office/drawing/2014/main" id="{1C4472D2-6A81-8727-A59D-39E55AB6655D}"/>
              </a:ext>
            </a:extLst>
          </p:cNvPr>
          <p:cNvSpPr/>
          <p:nvPr/>
        </p:nvSpPr>
        <p:spPr>
          <a:xfrm>
            <a:off x="3298164" y="2538357"/>
            <a:ext cx="1344349" cy="8053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Security Engineer</a:t>
            </a:r>
          </a:p>
        </p:txBody>
      </p:sp>
      <p:sp>
        <p:nvSpPr>
          <p:cNvPr id="12" name="Rectangle 11">
            <a:extLst>
              <a:ext uri="{FF2B5EF4-FFF2-40B4-BE49-F238E27FC236}">
                <a16:creationId xmlns:a16="http://schemas.microsoft.com/office/drawing/2014/main" id="{7ED70BB3-2F20-B192-CA67-22C415C4F30E}"/>
              </a:ext>
            </a:extLst>
          </p:cNvPr>
          <p:cNvSpPr/>
          <p:nvPr/>
        </p:nvSpPr>
        <p:spPr>
          <a:xfrm>
            <a:off x="450001" y="1668000"/>
            <a:ext cx="1344349" cy="80539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Product Owner</a:t>
            </a:r>
          </a:p>
        </p:txBody>
      </p:sp>
      <p:sp>
        <p:nvSpPr>
          <p:cNvPr id="13" name="Rectangle 12">
            <a:extLst>
              <a:ext uri="{FF2B5EF4-FFF2-40B4-BE49-F238E27FC236}">
                <a16:creationId xmlns:a16="http://schemas.microsoft.com/office/drawing/2014/main" id="{A9190C41-8F6C-C1B9-E487-98B6ADBFFB66}"/>
              </a:ext>
            </a:extLst>
          </p:cNvPr>
          <p:cNvSpPr/>
          <p:nvPr/>
        </p:nvSpPr>
        <p:spPr>
          <a:xfrm>
            <a:off x="1874083" y="1668000"/>
            <a:ext cx="1344349" cy="805398"/>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Designer</a:t>
            </a:r>
          </a:p>
        </p:txBody>
      </p:sp>
      <p:sp>
        <p:nvSpPr>
          <p:cNvPr id="14" name="Rectangle 13">
            <a:extLst>
              <a:ext uri="{FF2B5EF4-FFF2-40B4-BE49-F238E27FC236}">
                <a16:creationId xmlns:a16="http://schemas.microsoft.com/office/drawing/2014/main" id="{8337E5A7-A188-5122-C114-E3465BD6B1F7}"/>
              </a:ext>
            </a:extLst>
          </p:cNvPr>
          <p:cNvSpPr/>
          <p:nvPr/>
        </p:nvSpPr>
        <p:spPr>
          <a:xfrm>
            <a:off x="3298165" y="1668000"/>
            <a:ext cx="1344349" cy="80539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BA</a:t>
            </a:r>
          </a:p>
        </p:txBody>
      </p:sp>
      <p:sp>
        <p:nvSpPr>
          <p:cNvPr id="16" name="TextBox 15">
            <a:extLst>
              <a:ext uri="{FF2B5EF4-FFF2-40B4-BE49-F238E27FC236}">
                <a16:creationId xmlns:a16="http://schemas.microsoft.com/office/drawing/2014/main" id="{15C700F0-9EFF-1427-8D6E-971C4F4642B3}"/>
              </a:ext>
            </a:extLst>
          </p:cNvPr>
          <p:cNvSpPr txBox="1"/>
          <p:nvPr/>
        </p:nvSpPr>
        <p:spPr>
          <a:xfrm>
            <a:off x="1192822" y="1121148"/>
            <a:ext cx="2706865" cy="307777"/>
          </a:xfrm>
          <a:prstGeom prst="rect">
            <a:avLst/>
          </a:prstGeom>
          <a:noFill/>
        </p:spPr>
        <p:txBody>
          <a:bodyPr wrap="square" rtlCol="0">
            <a:spAutoFit/>
          </a:bodyPr>
          <a:lstStyle/>
          <a:p>
            <a:pPr algn="ctr"/>
            <a:r>
              <a:rPr lang="en-AU" dirty="0">
                <a:solidFill>
                  <a:schemeClr val="accent2"/>
                </a:solidFill>
              </a:rPr>
              <a:t>Product Squad</a:t>
            </a:r>
          </a:p>
        </p:txBody>
      </p:sp>
      <p:graphicFrame>
        <p:nvGraphicFramePr>
          <p:cNvPr id="23" name="Diagram 22">
            <a:extLst>
              <a:ext uri="{FF2B5EF4-FFF2-40B4-BE49-F238E27FC236}">
                <a16:creationId xmlns:a16="http://schemas.microsoft.com/office/drawing/2014/main" id="{206BDE0D-B15F-AB85-B506-D1BAF5D45740}"/>
              </a:ext>
            </a:extLst>
          </p:cNvPr>
          <p:cNvGraphicFramePr/>
          <p:nvPr>
            <p:extLst>
              <p:ext uri="{D42A27DB-BD31-4B8C-83A1-F6EECF244321}">
                <p14:modId xmlns:p14="http://schemas.microsoft.com/office/powerpoint/2010/main" val="499326416"/>
              </p:ext>
            </p:extLst>
          </p:nvPr>
        </p:nvGraphicFramePr>
        <p:xfrm>
          <a:off x="5140163" y="1734201"/>
          <a:ext cx="3553835" cy="2369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TextBox 24">
            <a:extLst>
              <a:ext uri="{FF2B5EF4-FFF2-40B4-BE49-F238E27FC236}">
                <a16:creationId xmlns:a16="http://schemas.microsoft.com/office/drawing/2014/main" id="{C2228461-D29C-5969-51A4-F377993BF5A5}"/>
              </a:ext>
            </a:extLst>
          </p:cNvPr>
          <p:cNvSpPr txBox="1"/>
          <p:nvPr/>
        </p:nvSpPr>
        <p:spPr>
          <a:xfrm>
            <a:off x="5563647" y="1067056"/>
            <a:ext cx="2706865" cy="307777"/>
          </a:xfrm>
          <a:prstGeom prst="rect">
            <a:avLst/>
          </a:prstGeom>
          <a:noFill/>
        </p:spPr>
        <p:txBody>
          <a:bodyPr wrap="square" rtlCol="0">
            <a:spAutoFit/>
          </a:bodyPr>
          <a:lstStyle/>
          <a:p>
            <a:pPr algn="ctr"/>
            <a:r>
              <a:rPr lang="en-AU" dirty="0">
                <a:solidFill>
                  <a:schemeClr val="accent2"/>
                </a:solidFill>
              </a:rPr>
              <a:t>Technology Platform</a:t>
            </a:r>
          </a:p>
        </p:txBody>
      </p:sp>
    </p:spTree>
    <p:extLst>
      <p:ext uri="{BB962C8B-B14F-4D97-AF65-F5344CB8AC3E}">
        <p14:creationId xmlns:p14="http://schemas.microsoft.com/office/powerpoint/2010/main" val="236374988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82A289-CF68-6980-F1ED-D3CCDFBDDA41}"/>
              </a:ext>
            </a:extLst>
          </p:cNvPr>
          <p:cNvPicPr>
            <a:picLocks noChangeAspect="1"/>
          </p:cNvPicPr>
          <p:nvPr/>
        </p:nvPicPr>
        <p:blipFill>
          <a:blip r:embed="rId2"/>
          <a:stretch>
            <a:fillRect/>
          </a:stretch>
        </p:blipFill>
        <p:spPr>
          <a:xfrm>
            <a:off x="2276917" y="388850"/>
            <a:ext cx="4590166" cy="4365800"/>
          </a:xfrm>
          <a:prstGeom prst="rect">
            <a:avLst/>
          </a:prstGeom>
        </p:spPr>
      </p:pic>
    </p:spTree>
    <p:extLst>
      <p:ext uri="{BB962C8B-B14F-4D97-AF65-F5344CB8AC3E}">
        <p14:creationId xmlns:p14="http://schemas.microsoft.com/office/powerpoint/2010/main" val="391306578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A094A-9BB3-8E53-1CF6-00120B8740CF}"/>
              </a:ext>
            </a:extLst>
          </p:cNvPr>
          <p:cNvSpPr>
            <a:spLocks noGrp="1"/>
          </p:cNvSpPr>
          <p:nvPr>
            <p:ph type="title"/>
          </p:nvPr>
        </p:nvSpPr>
        <p:spPr/>
        <p:txBody>
          <a:bodyPr/>
          <a:lstStyle/>
          <a:p>
            <a:r>
              <a:rPr lang="en-AU" dirty="0"/>
              <a:t>T-Shaped Engineers for the win!</a:t>
            </a:r>
          </a:p>
        </p:txBody>
      </p:sp>
      <p:cxnSp>
        <p:nvCxnSpPr>
          <p:cNvPr id="9" name="Straight Connector 8">
            <a:extLst>
              <a:ext uri="{FF2B5EF4-FFF2-40B4-BE49-F238E27FC236}">
                <a16:creationId xmlns:a16="http://schemas.microsoft.com/office/drawing/2014/main" id="{285E831A-C00D-80E3-43BA-8A0388CA9BF7}"/>
              </a:ext>
            </a:extLst>
          </p:cNvPr>
          <p:cNvCxnSpPr>
            <a:cxnSpLocks/>
          </p:cNvCxnSpPr>
          <p:nvPr/>
        </p:nvCxnSpPr>
        <p:spPr>
          <a:xfrm>
            <a:off x="3676775" y="2464641"/>
            <a:ext cx="0" cy="2367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C4339C-FBCF-EC64-4711-3DD1A70636CB}"/>
              </a:ext>
            </a:extLst>
          </p:cNvPr>
          <p:cNvCxnSpPr>
            <a:cxnSpLocks/>
          </p:cNvCxnSpPr>
          <p:nvPr/>
        </p:nvCxnSpPr>
        <p:spPr>
          <a:xfrm>
            <a:off x="5321888" y="2464641"/>
            <a:ext cx="0" cy="2367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DC6463-DBD1-3DFA-1C33-87D792D4C555}"/>
              </a:ext>
            </a:extLst>
          </p:cNvPr>
          <p:cNvCxnSpPr>
            <a:cxnSpLocks/>
          </p:cNvCxnSpPr>
          <p:nvPr/>
        </p:nvCxnSpPr>
        <p:spPr>
          <a:xfrm flipH="1">
            <a:off x="3676775" y="4832392"/>
            <a:ext cx="16451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D6D015-96C7-4276-3ECE-C2008DEADB78}"/>
              </a:ext>
            </a:extLst>
          </p:cNvPr>
          <p:cNvCxnSpPr>
            <a:cxnSpLocks/>
          </p:cNvCxnSpPr>
          <p:nvPr/>
        </p:nvCxnSpPr>
        <p:spPr>
          <a:xfrm flipH="1">
            <a:off x="2031662" y="2464641"/>
            <a:ext cx="16451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75E4E6-46AF-51C5-298C-923F25BB48E7}"/>
              </a:ext>
            </a:extLst>
          </p:cNvPr>
          <p:cNvCxnSpPr>
            <a:cxnSpLocks/>
          </p:cNvCxnSpPr>
          <p:nvPr/>
        </p:nvCxnSpPr>
        <p:spPr>
          <a:xfrm flipH="1">
            <a:off x="5321888" y="2464641"/>
            <a:ext cx="16451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B90CFBE-CE4D-BBC2-8769-93F99311C2A9}"/>
              </a:ext>
            </a:extLst>
          </p:cNvPr>
          <p:cNvCxnSpPr>
            <a:cxnSpLocks/>
          </p:cNvCxnSpPr>
          <p:nvPr/>
        </p:nvCxnSpPr>
        <p:spPr>
          <a:xfrm flipV="1">
            <a:off x="2031662" y="1587584"/>
            <a:ext cx="0" cy="877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59BD10-1AE7-C74E-175B-03030EEC329D}"/>
              </a:ext>
            </a:extLst>
          </p:cNvPr>
          <p:cNvCxnSpPr>
            <a:cxnSpLocks/>
          </p:cNvCxnSpPr>
          <p:nvPr/>
        </p:nvCxnSpPr>
        <p:spPr>
          <a:xfrm flipV="1">
            <a:off x="6967001" y="1587584"/>
            <a:ext cx="0" cy="877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BF5B71-2C5B-DB92-4767-2A9EE4A96598}"/>
              </a:ext>
            </a:extLst>
          </p:cNvPr>
          <p:cNvCxnSpPr>
            <a:cxnSpLocks/>
          </p:cNvCxnSpPr>
          <p:nvPr/>
        </p:nvCxnSpPr>
        <p:spPr>
          <a:xfrm flipH="1">
            <a:off x="2031662" y="1594649"/>
            <a:ext cx="4935339"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C23DE7D-1915-A18D-04E2-01DAD2C796F7}"/>
              </a:ext>
            </a:extLst>
          </p:cNvPr>
          <p:cNvSpPr/>
          <p:nvPr/>
        </p:nvSpPr>
        <p:spPr>
          <a:xfrm>
            <a:off x="3830187" y="4069383"/>
            <a:ext cx="1338289" cy="563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Programming</a:t>
            </a:r>
          </a:p>
        </p:txBody>
      </p:sp>
      <p:sp>
        <p:nvSpPr>
          <p:cNvPr id="27" name="Rectangle 26">
            <a:extLst>
              <a:ext uri="{FF2B5EF4-FFF2-40B4-BE49-F238E27FC236}">
                <a16:creationId xmlns:a16="http://schemas.microsoft.com/office/drawing/2014/main" id="{5DAAE7B3-D578-5BB1-6E24-A98430AE17AB}"/>
              </a:ext>
            </a:extLst>
          </p:cNvPr>
          <p:cNvSpPr/>
          <p:nvPr/>
        </p:nvSpPr>
        <p:spPr>
          <a:xfrm>
            <a:off x="3822113" y="3406292"/>
            <a:ext cx="1338289" cy="563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Testing</a:t>
            </a:r>
          </a:p>
        </p:txBody>
      </p:sp>
      <p:sp>
        <p:nvSpPr>
          <p:cNvPr id="28" name="Rectangle 27">
            <a:extLst>
              <a:ext uri="{FF2B5EF4-FFF2-40B4-BE49-F238E27FC236}">
                <a16:creationId xmlns:a16="http://schemas.microsoft.com/office/drawing/2014/main" id="{44565376-6B89-E7BF-5A99-9D9E309E0C5E}"/>
              </a:ext>
            </a:extLst>
          </p:cNvPr>
          <p:cNvSpPr/>
          <p:nvPr/>
        </p:nvSpPr>
        <p:spPr>
          <a:xfrm>
            <a:off x="3822112" y="2743201"/>
            <a:ext cx="1338289" cy="563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Cloud</a:t>
            </a:r>
          </a:p>
        </p:txBody>
      </p:sp>
      <p:sp>
        <p:nvSpPr>
          <p:cNvPr id="29" name="Rectangle 28">
            <a:extLst>
              <a:ext uri="{FF2B5EF4-FFF2-40B4-BE49-F238E27FC236}">
                <a16:creationId xmlns:a16="http://schemas.microsoft.com/office/drawing/2014/main" id="{102665CA-77FB-CE12-F6E6-ADBE78B61797}"/>
              </a:ext>
            </a:extLst>
          </p:cNvPr>
          <p:cNvSpPr/>
          <p:nvPr/>
        </p:nvSpPr>
        <p:spPr>
          <a:xfrm>
            <a:off x="3822111" y="2026112"/>
            <a:ext cx="1338289" cy="563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SRE</a:t>
            </a:r>
          </a:p>
        </p:txBody>
      </p:sp>
      <p:sp>
        <p:nvSpPr>
          <p:cNvPr id="30" name="Rectangle 29">
            <a:extLst>
              <a:ext uri="{FF2B5EF4-FFF2-40B4-BE49-F238E27FC236}">
                <a16:creationId xmlns:a16="http://schemas.microsoft.com/office/drawing/2014/main" id="{9E30C88C-9063-D75B-2DDC-D06CE5D9C0AC}"/>
              </a:ext>
            </a:extLst>
          </p:cNvPr>
          <p:cNvSpPr/>
          <p:nvPr/>
        </p:nvSpPr>
        <p:spPr>
          <a:xfrm>
            <a:off x="2265819" y="1727368"/>
            <a:ext cx="1338289" cy="563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Security</a:t>
            </a:r>
          </a:p>
        </p:txBody>
      </p:sp>
      <p:sp>
        <p:nvSpPr>
          <p:cNvPr id="31" name="Rectangle 30">
            <a:extLst>
              <a:ext uri="{FF2B5EF4-FFF2-40B4-BE49-F238E27FC236}">
                <a16:creationId xmlns:a16="http://schemas.microsoft.com/office/drawing/2014/main" id="{E8441533-7A68-6207-EFE0-57C74E21F08F}"/>
              </a:ext>
            </a:extLst>
          </p:cNvPr>
          <p:cNvSpPr/>
          <p:nvPr/>
        </p:nvSpPr>
        <p:spPr>
          <a:xfrm>
            <a:off x="5410709" y="1727367"/>
            <a:ext cx="1338289" cy="563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Design</a:t>
            </a:r>
          </a:p>
        </p:txBody>
      </p:sp>
      <p:sp>
        <p:nvSpPr>
          <p:cNvPr id="32" name="TextBox 31">
            <a:extLst>
              <a:ext uri="{FF2B5EF4-FFF2-40B4-BE49-F238E27FC236}">
                <a16:creationId xmlns:a16="http://schemas.microsoft.com/office/drawing/2014/main" id="{9532E78E-023A-7532-C758-9B5436EBCD6F}"/>
              </a:ext>
            </a:extLst>
          </p:cNvPr>
          <p:cNvSpPr txBox="1"/>
          <p:nvPr/>
        </p:nvSpPr>
        <p:spPr>
          <a:xfrm>
            <a:off x="3245817" y="1174792"/>
            <a:ext cx="2398029" cy="319938"/>
          </a:xfrm>
          <a:prstGeom prst="rect">
            <a:avLst/>
          </a:prstGeom>
          <a:noFill/>
        </p:spPr>
        <p:txBody>
          <a:bodyPr wrap="square" rtlCol="0">
            <a:spAutoFit/>
          </a:bodyPr>
          <a:lstStyle/>
          <a:p>
            <a:pPr algn="ctr"/>
            <a:r>
              <a:rPr lang="en-AU" dirty="0">
                <a:solidFill>
                  <a:schemeClr val="accent2"/>
                </a:solidFill>
              </a:rPr>
              <a:t>Software Engineer Skillset</a:t>
            </a:r>
          </a:p>
        </p:txBody>
      </p:sp>
    </p:spTree>
    <p:extLst>
      <p:ext uri="{BB962C8B-B14F-4D97-AF65-F5344CB8AC3E}">
        <p14:creationId xmlns:p14="http://schemas.microsoft.com/office/powerpoint/2010/main" val="258452360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F70E5E-BA97-9E7E-7528-F0AA61A6F3BE}"/>
              </a:ext>
            </a:extLst>
          </p:cNvPr>
          <p:cNvSpPr>
            <a:spLocks noGrp="1"/>
          </p:cNvSpPr>
          <p:nvPr>
            <p:ph type="title"/>
          </p:nvPr>
        </p:nvSpPr>
        <p:spPr/>
        <p:txBody>
          <a:bodyPr/>
          <a:lstStyle/>
          <a:p>
            <a:r>
              <a:rPr lang="en-AU" dirty="0"/>
              <a:t>Hi there! I’m Will</a:t>
            </a:r>
          </a:p>
        </p:txBody>
      </p:sp>
      <p:sp>
        <p:nvSpPr>
          <p:cNvPr id="6" name="Text Placeholder 5">
            <a:extLst>
              <a:ext uri="{FF2B5EF4-FFF2-40B4-BE49-F238E27FC236}">
                <a16:creationId xmlns:a16="http://schemas.microsoft.com/office/drawing/2014/main" id="{C5F10A05-6BC4-8099-CFBF-CAD042C066D6}"/>
              </a:ext>
            </a:extLst>
          </p:cNvPr>
          <p:cNvSpPr>
            <a:spLocks noGrp="1"/>
          </p:cNvSpPr>
          <p:nvPr>
            <p:ph type="body" idx="1"/>
          </p:nvPr>
        </p:nvSpPr>
        <p:spPr/>
        <p:txBody>
          <a:bodyPr/>
          <a:lstStyle/>
          <a:p>
            <a:r>
              <a:rPr lang="en-AU" dirty="0"/>
              <a:t>Lead Software Engineer @ </a:t>
            </a:r>
            <a:r>
              <a:rPr lang="en-AU" dirty="0" err="1"/>
              <a:t>Azenix</a:t>
            </a:r>
            <a:r>
              <a:rPr lang="en-AU" dirty="0"/>
              <a:t> by Mantel Group based in Melbourne. 🦘</a:t>
            </a:r>
          </a:p>
          <a:p>
            <a:r>
              <a:rPr lang="en-AU" dirty="0"/>
              <a:t>Lived in NZ for 13 years! 🥝</a:t>
            </a:r>
          </a:p>
          <a:p>
            <a:r>
              <a:rPr lang="en-AU" dirty="0"/>
              <a:t>Experience in the financial, health, agricultural sectors 💼</a:t>
            </a:r>
          </a:p>
          <a:p>
            <a:r>
              <a:rPr lang="en-AU" dirty="0"/>
              <a:t>Former Microsoft MVP. International Conference speaker including NDC Sydney, Techorama, DDD Perth and more. 🎤</a:t>
            </a:r>
          </a:p>
        </p:txBody>
      </p:sp>
      <p:sp>
        <p:nvSpPr>
          <p:cNvPr id="7" name="Subtitle 6">
            <a:extLst>
              <a:ext uri="{FF2B5EF4-FFF2-40B4-BE49-F238E27FC236}">
                <a16:creationId xmlns:a16="http://schemas.microsoft.com/office/drawing/2014/main" id="{1011CF97-7FC8-A08E-F31F-0C002DD187DC}"/>
              </a:ext>
            </a:extLst>
          </p:cNvPr>
          <p:cNvSpPr>
            <a:spLocks noGrp="1"/>
          </p:cNvSpPr>
          <p:nvPr>
            <p:ph type="subTitle" idx="2"/>
          </p:nvPr>
        </p:nvSpPr>
        <p:spPr/>
        <p:txBody>
          <a:bodyPr/>
          <a:lstStyle/>
          <a:p>
            <a:r>
              <a:rPr lang="en-AU" dirty="0"/>
              <a:t>Let me introduce myself….</a:t>
            </a:r>
          </a:p>
        </p:txBody>
      </p:sp>
      <p:pic>
        <p:nvPicPr>
          <p:cNvPr id="10" name="Picture Placeholder 9" descr="A person standing at a podium with a microphone and a black shirt&#10;&#10;Description automatically generated">
            <a:extLst>
              <a:ext uri="{FF2B5EF4-FFF2-40B4-BE49-F238E27FC236}">
                <a16:creationId xmlns:a16="http://schemas.microsoft.com/office/drawing/2014/main" id="{DBEC772B-529A-AFD3-81C1-C404AA20F6C0}"/>
              </a:ext>
            </a:extLst>
          </p:cNvPr>
          <p:cNvPicPr>
            <a:picLocks noGrp="1" noChangeAspect="1"/>
          </p:cNvPicPr>
          <p:nvPr>
            <p:ph type="pic" idx="3"/>
          </p:nvPr>
        </p:nvPicPr>
        <p:blipFill>
          <a:blip r:embed="rId3"/>
          <a:srcRect t="3471" b="3471"/>
          <a:stretch>
            <a:fillRect/>
          </a:stretch>
        </p:blipFill>
        <p:spPr/>
      </p:pic>
    </p:spTree>
    <p:extLst>
      <p:ext uri="{BB962C8B-B14F-4D97-AF65-F5344CB8AC3E}">
        <p14:creationId xmlns:p14="http://schemas.microsoft.com/office/powerpoint/2010/main" val="378958510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974A88-1265-2E7C-E704-B31116E78839}"/>
              </a:ext>
            </a:extLst>
          </p:cNvPr>
          <p:cNvSpPr>
            <a:spLocks noGrp="1"/>
          </p:cNvSpPr>
          <p:nvPr>
            <p:ph type="ctrTitle"/>
          </p:nvPr>
        </p:nvSpPr>
        <p:spPr/>
        <p:txBody>
          <a:bodyPr/>
          <a:lstStyle/>
          <a:p>
            <a:pPr algn="ctr"/>
            <a:r>
              <a:rPr lang="en-AU" dirty="0"/>
              <a:t>So what tools should we use?</a:t>
            </a:r>
          </a:p>
        </p:txBody>
      </p:sp>
      <p:sp>
        <p:nvSpPr>
          <p:cNvPr id="7" name="Subtitle 6">
            <a:extLst>
              <a:ext uri="{FF2B5EF4-FFF2-40B4-BE49-F238E27FC236}">
                <a16:creationId xmlns:a16="http://schemas.microsoft.com/office/drawing/2014/main" id="{DEE3B991-0C7C-D1E9-435A-D3DAC91B3177}"/>
              </a:ext>
            </a:extLst>
          </p:cNvPr>
          <p:cNvSpPr>
            <a:spLocks noGrp="1"/>
          </p:cNvSpPr>
          <p:nvPr>
            <p:ph type="subTitle" idx="1"/>
          </p:nvPr>
        </p:nvSpPr>
        <p:spPr/>
        <p:txBody>
          <a:bodyPr/>
          <a:lstStyle/>
          <a:p>
            <a:pPr algn="ctr"/>
            <a:r>
              <a:rPr lang="en-AU" dirty="0">
                <a:solidFill>
                  <a:schemeClr val="accent2"/>
                </a:solidFill>
              </a:rPr>
              <a:t>Well, it depends </a:t>
            </a:r>
            <a:r>
              <a:rPr lang="en-AU" dirty="0">
                <a:solidFill>
                  <a:schemeClr val="accent2"/>
                </a:solidFill>
                <a:sym typeface="Wingdings" panose="05000000000000000000" pitchFamily="2" charset="2"/>
              </a:rPr>
              <a:t> Let’s explore some</a:t>
            </a:r>
            <a:endParaRPr lang="en-AU" dirty="0">
              <a:solidFill>
                <a:schemeClr val="accent2"/>
              </a:solidFill>
            </a:endParaRPr>
          </a:p>
        </p:txBody>
      </p:sp>
      <p:sp>
        <p:nvSpPr>
          <p:cNvPr id="8" name="Subtitle 7">
            <a:extLst>
              <a:ext uri="{FF2B5EF4-FFF2-40B4-BE49-F238E27FC236}">
                <a16:creationId xmlns:a16="http://schemas.microsoft.com/office/drawing/2014/main" id="{EC06F60A-729F-066F-0AF6-3A5CF59B057A}"/>
              </a:ext>
            </a:extLst>
          </p:cNvPr>
          <p:cNvSpPr>
            <a:spLocks noGrp="1"/>
          </p:cNvSpPr>
          <p:nvPr>
            <p:ph type="subTitle" idx="2"/>
          </p:nvPr>
        </p:nvSpPr>
        <p:spPr/>
        <p:txBody>
          <a:bodyPr/>
          <a:lstStyle/>
          <a:p>
            <a:endParaRPr lang="en-AU"/>
          </a:p>
        </p:txBody>
      </p:sp>
    </p:spTree>
    <p:extLst>
      <p:ext uri="{BB962C8B-B14F-4D97-AF65-F5344CB8AC3E}">
        <p14:creationId xmlns:p14="http://schemas.microsoft.com/office/powerpoint/2010/main" val="3582849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0CDE-8DE2-78B3-9EAA-6F11B3584196}"/>
              </a:ext>
            </a:extLst>
          </p:cNvPr>
          <p:cNvSpPr>
            <a:spLocks noGrp="1"/>
          </p:cNvSpPr>
          <p:nvPr>
            <p:ph type="title"/>
          </p:nvPr>
        </p:nvSpPr>
        <p:spPr/>
        <p:txBody>
          <a:bodyPr/>
          <a:lstStyle/>
          <a:p>
            <a:r>
              <a:rPr lang="en-AU" dirty="0"/>
              <a:t>Infrastructure-as-code tools</a:t>
            </a:r>
          </a:p>
        </p:txBody>
      </p:sp>
      <p:pic>
        <p:nvPicPr>
          <p:cNvPr id="1030" name="Picture 6" descr="Infrastructure as Code tools in 2022, an overview">
            <a:extLst>
              <a:ext uri="{FF2B5EF4-FFF2-40B4-BE49-F238E27FC236}">
                <a16:creationId xmlns:a16="http://schemas.microsoft.com/office/drawing/2014/main" id="{A220A4EB-86E5-487C-D034-B35819C89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314" y="1423288"/>
            <a:ext cx="6127178" cy="3475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 Azure/ALZ-Bicep Wiki · GitHub">
            <a:extLst>
              <a:ext uri="{FF2B5EF4-FFF2-40B4-BE49-F238E27FC236}">
                <a16:creationId xmlns:a16="http://schemas.microsoft.com/office/drawing/2014/main" id="{510D738D-0A41-1194-5100-BA50090E9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682" y="3413885"/>
            <a:ext cx="1182463" cy="11824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F8FE3FC-7933-5380-3133-306285F2D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87" y="1501737"/>
            <a:ext cx="907733" cy="9077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luentd Helm Chart for Kubernetes - Coralogix">
            <a:extLst>
              <a:ext uri="{FF2B5EF4-FFF2-40B4-BE49-F238E27FC236}">
                <a16:creationId xmlns:a16="http://schemas.microsoft.com/office/drawing/2014/main" id="{B5D168A6-11E6-DF01-3AC9-17FAA757F1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609" y="1544186"/>
            <a:ext cx="1362516" cy="136251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itHub Actions · GitHub">
            <a:extLst>
              <a:ext uri="{FF2B5EF4-FFF2-40B4-BE49-F238E27FC236}">
                <a16:creationId xmlns:a16="http://schemas.microsoft.com/office/drawing/2014/main" id="{4ADB572E-9C8A-66E9-BA92-1FE233451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08" y="3816132"/>
            <a:ext cx="744283" cy="74428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ogo Resources - Octopus Deploy">
            <a:extLst>
              <a:ext uri="{FF2B5EF4-FFF2-40B4-BE49-F238E27FC236}">
                <a16:creationId xmlns:a16="http://schemas.microsoft.com/office/drawing/2014/main" id="{E00D4E50-39A1-922C-92DD-AE0241A005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40" y="3413885"/>
            <a:ext cx="1275996" cy="36631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e 5 Components of Azure DevOps. In the search to accelerate and… | by Jay  Chapel | Medium">
            <a:extLst>
              <a:ext uri="{FF2B5EF4-FFF2-40B4-BE49-F238E27FC236}">
                <a16:creationId xmlns:a16="http://schemas.microsoft.com/office/drawing/2014/main" id="{E7D34CB8-EA22-BF96-9401-BB5732540E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553" y="2456038"/>
            <a:ext cx="1128000" cy="705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tHub Logos and Usage · GitHub">
            <a:extLst>
              <a:ext uri="{FF2B5EF4-FFF2-40B4-BE49-F238E27FC236}">
                <a16:creationId xmlns:a16="http://schemas.microsoft.com/office/drawing/2014/main" id="{451AA391-026C-6802-81BC-4AF8773C65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0315" y="518842"/>
            <a:ext cx="977227" cy="9772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zure Repos Logo PNG vector in SVG, PDF, AI, CDR format">
            <a:extLst>
              <a:ext uri="{FF2B5EF4-FFF2-40B4-BE49-F238E27FC236}">
                <a16:creationId xmlns:a16="http://schemas.microsoft.com/office/drawing/2014/main" id="{3F789E58-FE83-A74B-B8AA-A0F3A59D0D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727" y="534292"/>
            <a:ext cx="1035801" cy="7773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itbucket Logo PNG vector in SVG, PDF, AI, CDR format">
            <a:extLst>
              <a:ext uri="{FF2B5EF4-FFF2-40B4-BE49-F238E27FC236}">
                <a16:creationId xmlns:a16="http://schemas.microsoft.com/office/drawing/2014/main" id="{AC5615C5-0B23-95E7-6FD8-33F96B2007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41528" y="727685"/>
            <a:ext cx="842156" cy="632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10532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1156-B298-5C58-48D4-F566855F54E5}"/>
              </a:ext>
            </a:extLst>
          </p:cNvPr>
          <p:cNvSpPr>
            <a:spLocks noGrp="1"/>
          </p:cNvSpPr>
          <p:nvPr>
            <p:ph type="title"/>
          </p:nvPr>
        </p:nvSpPr>
        <p:spPr/>
        <p:txBody>
          <a:bodyPr/>
          <a:lstStyle/>
          <a:p>
            <a:r>
              <a:rPr lang="en-AU" dirty="0"/>
              <a:t>Choosing the right tool for your team</a:t>
            </a:r>
          </a:p>
        </p:txBody>
      </p:sp>
      <p:graphicFrame>
        <p:nvGraphicFramePr>
          <p:cNvPr id="8" name="Diagram 7">
            <a:extLst>
              <a:ext uri="{FF2B5EF4-FFF2-40B4-BE49-F238E27FC236}">
                <a16:creationId xmlns:a16="http://schemas.microsoft.com/office/drawing/2014/main" id="{A9390B06-ADDD-BC0E-86D4-7415122E89C6}"/>
              </a:ext>
            </a:extLst>
          </p:cNvPr>
          <p:cNvGraphicFramePr/>
          <p:nvPr/>
        </p:nvGraphicFramePr>
        <p:xfrm>
          <a:off x="450000" y="1178955"/>
          <a:ext cx="8244000" cy="330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57565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595A3-1916-4327-4A48-9B78E18A687D}"/>
              </a:ext>
            </a:extLst>
          </p:cNvPr>
          <p:cNvSpPr>
            <a:spLocks noGrp="1"/>
          </p:cNvSpPr>
          <p:nvPr>
            <p:ph type="title"/>
          </p:nvPr>
        </p:nvSpPr>
        <p:spPr/>
        <p:txBody>
          <a:bodyPr/>
          <a:lstStyle/>
          <a:p>
            <a:r>
              <a:rPr lang="en-AU" dirty="0"/>
              <a:t>Choosing a CI/CD Tool</a:t>
            </a:r>
          </a:p>
        </p:txBody>
      </p:sp>
      <p:graphicFrame>
        <p:nvGraphicFramePr>
          <p:cNvPr id="4" name="Diagram 3">
            <a:extLst>
              <a:ext uri="{FF2B5EF4-FFF2-40B4-BE49-F238E27FC236}">
                <a16:creationId xmlns:a16="http://schemas.microsoft.com/office/drawing/2014/main" id="{E68968D6-7A8A-5641-92A2-03B846876669}"/>
              </a:ext>
            </a:extLst>
          </p:cNvPr>
          <p:cNvGraphicFramePr/>
          <p:nvPr>
            <p:extLst>
              <p:ext uri="{D42A27DB-BD31-4B8C-83A1-F6EECF244321}">
                <p14:modId xmlns:p14="http://schemas.microsoft.com/office/powerpoint/2010/main" val="3935875442"/>
              </p:ext>
            </p:extLst>
          </p:nvPr>
        </p:nvGraphicFramePr>
        <p:xfrm>
          <a:off x="1236310" y="1180849"/>
          <a:ext cx="6671380" cy="3162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50905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228E6-35C3-D9B4-21CC-AE1E03541780}"/>
              </a:ext>
            </a:extLst>
          </p:cNvPr>
          <p:cNvSpPr>
            <a:spLocks noGrp="1"/>
          </p:cNvSpPr>
          <p:nvPr>
            <p:ph type="ctrTitle"/>
          </p:nvPr>
        </p:nvSpPr>
        <p:spPr/>
        <p:txBody>
          <a:bodyPr/>
          <a:lstStyle/>
          <a:p>
            <a:pPr algn="ctr"/>
            <a:r>
              <a:rPr lang="en-AU" dirty="0"/>
              <a:t>Avoid </a:t>
            </a:r>
            <a:r>
              <a:rPr lang="en-AU" dirty="0" err="1"/>
              <a:t>IaC</a:t>
            </a:r>
            <a:r>
              <a:rPr lang="en-AU" dirty="0"/>
              <a:t> Balloons!</a:t>
            </a:r>
          </a:p>
        </p:txBody>
      </p:sp>
      <p:sp>
        <p:nvSpPr>
          <p:cNvPr id="3" name="Subtitle 2">
            <a:extLst>
              <a:ext uri="{FF2B5EF4-FFF2-40B4-BE49-F238E27FC236}">
                <a16:creationId xmlns:a16="http://schemas.microsoft.com/office/drawing/2014/main" id="{A240C363-D9B1-FECE-A60E-9B8D0E4E32F0}"/>
              </a:ext>
            </a:extLst>
          </p:cNvPr>
          <p:cNvSpPr>
            <a:spLocks noGrp="1"/>
          </p:cNvSpPr>
          <p:nvPr>
            <p:ph type="subTitle" idx="1"/>
          </p:nvPr>
        </p:nvSpPr>
        <p:spPr/>
        <p:txBody>
          <a:bodyPr/>
          <a:lstStyle/>
          <a:p>
            <a:pPr algn="ctr"/>
            <a:r>
              <a:rPr lang="en-AU" dirty="0">
                <a:solidFill>
                  <a:schemeClr val="accent2"/>
                </a:solidFill>
              </a:rPr>
              <a:t>Too many tools, too many problems.</a:t>
            </a:r>
          </a:p>
        </p:txBody>
      </p:sp>
      <p:sp>
        <p:nvSpPr>
          <p:cNvPr id="4" name="Subtitle 3">
            <a:extLst>
              <a:ext uri="{FF2B5EF4-FFF2-40B4-BE49-F238E27FC236}">
                <a16:creationId xmlns:a16="http://schemas.microsoft.com/office/drawing/2014/main" id="{567ECA41-315B-49A7-3A94-8868C57EF20A}"/>
              </a:ext>
            </a:extLst>
          </p:cNvPr>
          <p:cNvSpPr>
            <a:spLocks noGrp="1"/>
          </p:cNvSpPr>
          <p:nvPr>
            <p:ph type="subTitle" idx="2"/>
          </p:nvPr>
        </p:nvSpPr>
        <p:spPr/>
        <p:txBody>
          <a:bodyPr/>
          <a:lstStyle/>
          <a:p>
            <a:endParaRPr lang="en-AU"/>
          </a:p>
        </p:txBody>
      </p:sp>
    </p:spTree>
    <p:extLst>
      <p:ext uri="{BB962C8B-B14F-4D97-AF65-F5344CB8AC3E}">
        <p14:creationId xmlns:p14="http://schemas.microsoft.com/office/powerpoint/2010/main" val="124115184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7EFB-5E77-0639-D50B-48F48D202752}"/>
              </a:ext>
            </a:extLst>
          </p:cNvPr>
          <p:cNvSpPr>
            <a:spLocks noGrp="1"/>
          </p:cNvSpPr>
          <p:nvPr>
            <p:ph type="title"/>
          </p:nvPr>
        </p:nvSpPr>
        <p:spPr/>
        <p:txBody>
          <a:bodyPr/>
          <a:lstStyle/>
          <a:p>
            <a:r>
              <a:rPr lang="en-AU" dirty="0"/>
              <a:t>Key design principles</a:t>
            </a:r>
          </a:p>
        </p:txBody>
      </p:sp>
      <p:graphicFrame>
        <p:nvGraphicFramePr>
          <p:cNvPr id="6" name="Diagram 5">
            <a:extLst>
              <a:ext uri="{FF2B5EF4-FFF2-40B4-BE49-F238E27FC236}">
                <a16:creationId xmlns:a16="http://schemas.microsoft.com/office/drawing/2014/main" id="{E346C646-A70F-A7BC-F0EC-BDADA7CBA8E6}"/>
              </a:ext>
            </a:extLst>
          </p:cNvPr>
          <p:cNvGraphicFramePr/>
          <p:nvPr>
            <p:extLst>
              <p:ext uri="{D42A27DB-BD31-4B8C-83A1-F6EECF244321}">
                <p14:modId xmlns:p14="http://schemas.microsoft.com/office/powerpoint/2010/main" val="2249677628"/>
              </p:ext>
            </p:extLst>
          </p:nvPr>
        </p:nvGraphicFramePr>
        <p:xfrm>
          <a:off x="450000" y="1388217"/>
          <a:ext cx="8506275" cy="2960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ubtitle 3">
            <a:extLst>
              <a:ext uri="{FF2B5EF4-FFF2-40B4-BE49-F238E27FC236}">
                <a16:creationId xmlns:a16="http://schemas.microsoft.com/office/drawing/2014/main" id="{BD089A97-1B91-E5C4-0818-0A932482EA24}"/>
              </a:ext>
            </a:extLst>
          </p:cNvPr>
          <p:cNvSpPr>
            <a:spLocks noGrp="1"/>
          </p:cNvSpPr>
          <p:nvPr>
            <p:ph type="subTitle" idx="2"/>
          </p:nvPr>
        </p:nvSpPr>
        <p:spPr/>
        <p:txBody>
          <a:bodyPr/>
          <a:lstStyle/>
          <a:p>
            <a:endParaRPr lang="en-AU" dirty="0"/>
          </a:p>
        </p:txBody>
      </p:sp>
    </p:spTree>
    <p:extLst>
      <p:ext uri="{BB962C8B-B14F-4D97-AF65-F5344CB8AC3E}">
        <p14:creationId xmlns:p14="http://schemas.microsoft.com/office/powerpoint/2010/main" val="258084929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2CB9-CADA-21F7-F155-DA280A76EE18}"/>
              </a:ext>
            </a:extLst>
          </p:cNvPr>
          <p:cNvSpPr>
            <a:spLocks noGrp="1"/>
          </p:cNvSpPr>
          <p:nvPr>
            <p:ph type="title"/>
          </p:nvPr>
        </p:nvSpPr>
        <p:spPr/>
        <p:txBody>
          <a:bodyPr/>
          <a:lstStyle/>
          <a:p>
            <a:r>
              <a:rPr lang="en-AU" dirty="0"/>
              <a:t>Testing our </a:t>
            </a:r>
            <a:r>
              <a:rPr lang="en-AU" dirty="0" err="1"/>
              <a:t>IaC</a:t>
            </a:r>
            <a:r>
              <a:rPr lang="en-AU" dirty="0"/>
              <a:t> Code</a:t>
            </a:r>
          </a:p>
        </p:txBody>
      </p:sp>
      <p:sp>
        <p:nvSpPr>
          <p:cNvPr id="4" name="Subtitle 3">
            <a:extLst>
              <a:ext uri="{FF2B5EF4-FFF2-40B4-BE49-F238E27FC236}">
                <a16:creationId xmlns:a16="http://schemas.microsoft.com/office/drawing/2014/main" id="{93D6E44C-16F0-A809-2513-77BFAB441241}"/>
              </a:ext>
            </a:extLst>
          </p:cNvPr>
          <p:cNvSpPr>
            <a:spLocks noGrp="1"/>
          </p:cNvSpPr>
          <p:nvPr>
            <p:ph type="subTitle" idx="2"/>
          </p:nvPr>
        </p:nvSpPr>
        <p:spPr/>
        <p:txBody>
          <a:bodyPr/>
          <a:lstStyle/>
          <a:p>
            <a:r>
              <a:rPr lang="en-AU" dirty="0"/>
              <a:t>Evaluating whether or not our infrastructure works as expected</a:t>
            </a:r>
          </a:p>
        </p:txBody>
      </p:sp>
      <p:cxnSp>
        <p:nvCxnSpPr>
          <p:cNvPr id="8" name="Straight Connector 7">
            <a:extLst>
              <a:ext uri="{FF2B5EF4-FFF2-40B4-BE49-F238E27FC236}">
                <a16:creationId xmlns:a16="http://schemas.microsoft.com/office/drawing/2014/main" id="{97011EA0-BE6D-8AAC-8315-F3F2AB53D434}"/>
              </a:ext>
            </a:extLst>
          </p:cNvPr>
          <p:cNvCxnSpPr/>
          <p:nvPr/>
        </p:nvCxnSpPr>
        <p:spPr>
          <a:xfrm>
            <a:off x="1493217" y="1576681"/>
            <a:ext cx="0" cy="288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4E2C59-DA11-6FB0-5014-99D2DCE14D2F}"/>
              </a:ext>
            </a:extLst>
          </p:cNvPr>
          <p:cNvCxnSpPr>
            <a:cxnSpLocks/>
          </p:cNvCxnSpPr>
          <p:nvPr/>
        </p:nvCxnSpPr>
        <p:spPr>
          <a:xfrm flipH="1">
            <a:off x="1493217" y="4459160"/>
            <a:ext cx="601576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676E5A8A-DDB2-19FC-CB97-62FBFE4851F8}"/>
                  </a:ext>
                </a:extLst>
              </p14:cNvPr>
              <p14:cNvContentPartPr/>
              <p14:nvPr/>
            </p14:nvContentPartPr>
            <p14:xfrm>
              <a:off x="1530334" y="1634040"/>
              <a:ext cx="5525640" cy="2613960"/>
            </p14:xfrm>
          </p:contentPart>
        </mc:Choice>
        <mc:Fallback xmlns="">
          <p:pic>
            <p:nvPicPr>
              <p:cNvPr id="13" name="Ink 12">
                <a:extLst>
                  <a:ext uri="{FF2B5EF4-FFF2-40B4-BE49-F238E27FC236}">
                    <a16:creationId xmlns:a16="http://schemas.microsoft.com/office/drawing/2014/main" id="{676E5A8A-DDB2-19FC-CB97-62FBFE4851F8}"/>
                  </a:ext>
                </a:extLst>
              </p:cNvPr>
              <p:cNvPicPr/>
              <p:nvPr/>
            </p:nvPicPr>
            <p:blipFill>
              <a:blip r:embed="rId4"/>
              <a:stretch>
                <a:fillRect/>
              </a:stretch>
            </p:blipFill>
            <p:spPr>
              <a:xfrm>
                <a:off x="1524214" y="1627920"/>
                <a:ext cx="5537880" cy="2626200"/>
              </a:xfrm>
              <a:prstGeom prst="rect">
                <a:avLst/>
              </a:prstGeom>
            </p:spPr>
          </p:pic>
        </mc:Fallback>
      </mc:AlternateContent>
      <p:cxnSp>
        <p:nvCxnSpPr>
          <p:cNvPr id="22" name="Straight Connector 21">
            <a:extLst>
              <a:ext uri="{FF2B5EF4-FFF2-40B4-BE49-F238E27FC236}">
                <a16:creationId xmlns:a16="http://schemas.microsoft.com/office/drawing/2014/main" id="{67055FF8-9926-3F42-D223-C28E738CF5D0}"/>
              </a:ext>
            </a:extLst>
          </p:cNvPr>
          <p:cNvCxnSpPr>
            <a:cxnSpLocks/>
          </p:cNvCxnSpPr>
          <p:nvPr/>
        </p:nvCxnSpPr>
        <p:spPr>
          <a:xfrm flipV="1">
            <a:off x="1493217" y="1668000"/>
            <a:ext cx="5525640" cy="1075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D1B4F0C4-CB7E-612F-7DCC-8CEA50F7460D}"/>
              </a:ext>
            </a:extLst>
          </p:cNvPr>
          <p:cNvSpPr txBox="1"/>
          <p:nvPr/>
        </p:nvSpPr>
        <p:spPr>
          <a:xfrm>
            <a:off x="1132403" y="1256460"/>
            <a:ext cx="1756131" cy="523220"/>
          </a:xfrm>
          <a:prstGeom prst="rect">
            <a:avLst/>
          </a:prstGeom>
          <a:noFill/>
        </p:spPr>
        <p:txBody>
          <a:bodyPr wrap="square" rtlCol="0">
            <a:spAutoFit/>
          </a:bodyPr>
          <a:lstStyle/>
          <a:p>
            <a:pPr algn="ctr"/>
            <a:r>
              <a:rPr lang="en-AU" dirty="0">
                <a:solidFill>
                  <a:schemeClr val="accent2"/>
                </a:solidFill>
              </a:rPr>
              <a:t>Initial effort for writing tests</a:t>
            </a:r>
          </a:p>
        </p:txBody>
      </p:sp>
      <p:sp>
        <p:nvSpPr>
          <p:cNvPr id="26" name="TextBox 25">
            <a:extLst>
              <a:ext uri="{FF2B5EF4-FFF2-40B4-BE49-F238E27FC236}">
                <a16:creationId xmlns:a16="http://schemas.microsoft.com/office/drawing/2014/main" id="{9F209C64-6B67-6AFB-5E2C-7779FAB5AE2A}"/>
              </a:ext>
            </a:extLst>
          </p:cNvPr>
          <p:cNvSpPr txBox="1"/>
          <p:nvPr/>
        </p:nvSpPr>
        <p:spPr>
          <a:xfrm>
            <a:off x="2888534" y="4045803"/>
            <a:ext cx="1756131" cy="307777"/>
          </a:xfrm>
          <a:prstGeom prst="rect">
            <a:avLst/>
          </a:prstGeom>
          <a:noFill/>
        </p:spPr>
        <p:txBody>
          <a:bodyPr wrap="square" rtlCol="0">
            <a:spAutoFit/>
          </a:bodyPr>
          <a:lstStyle/>
          <a:p>
            <a:pPr algn="ctr"/>
            <a:r>
              <a:rPr lang="en-AU" dirty="0">
                <a:solidFill>
                  <a:schemeClr val="accent2"/>
                </a:solidFill>
              </a:rPr>
              <a:t>Shorter feedback</a:t>
            </a:r>
          </a:p>
        </p:txBody>
      </p:sp>
      <p:sp>
        <p:nvSpPr>
          <p:cNvPr id="27" name="TextBox 26">
            <a:extLst>
              <a:ext uri="{FF2B5EF4-FFF2-40B4-BE49-F238E27FC236}">
                <a16:creationId xmlns:a16="http://schemas.microsoft.com/office/drawing/2014/main" id="{F7C94EC6-2A29-7F00-F821-5F2F2590BD4D}"/>
              </a:ext>
            </a:extLst>
          </p:cNvPr>
          <p:cNvSpPr txBox="1"/>
          <p:nvPr/>
        </p:nvSpPr>
        <p:spPr>
          <a:xfrm>
            <a:off x="4165202" y="2599694"/>
            <a:ext cx="1756131" cy="646331"/>
          </a:xfrm>
          <a:prstGeom prst="rect">
            <a:avLst/>
          </a:prstGeom>
          <a:noFill/>
        </p:spPr>
        <p:txBody>
          <a:bodyPr wrap="square" rtlCol="0">
            <a:spAutoFit/>
          </a:bodyPr>
          <a:lstStyle/>
          <a:p>
            <a:pPr algn="ctr"/>
            <a:r>
              <a:rPr lang="en-AU" sz="1200" dirty="0">
                <a:solidFill>
                  <a:schemeClr val="accent2"/>
                </a:solidFill>
              </a:rPr>
              <a:t>Adding new tests adds some effort, but lowers test effort over time</a:t>
            </a:r>
          </a:p>
        </p:txBody>
      </p:sp>
      <p:sp>
        <p:nvSpPr>
          <p:cNvPr id="28" name="TextBox 27">
            <a:extLst>
              <a:ext uri="{FF2B5EF4-FFF2-40B4-BE49-F238E27FC236}">
                <a16:creationId xmlns:a16="http://schemas.microsoft.com/office/drawing/2014/main" id="{490EE604-CDD4-EF13-BC3C-3FB34E5F7053}"/>
              </a:ext>
            </a:extLst>
          </p:cNvPr>
          <p:cNvSpPr txBox="1"/>
          <p:nvPr/>
        </p:nvSpPr>
        <p:spPr>
          <a:xfrm>
            <a:off x="6937869" y="1422880"/>
            <a:ext cx="1756131" cy="600164"/>
          </a:xfrm>
          <a:prstGeom prst="rect">
            <a:avLst/>
          </a:prstGeom>
          <a:noFill/>
        </p:spPr>
        <p:txBody>
          <a:bodyPr wrap="square" rtlCol="0">
            <a:spAutoFit/>
          </a:bodyPr>
          <a:lstStyle/>
          <a:p>
            <a:pPr algn="ctr"/>
            <a:r>
              <a:rPr lang="en-AU" sz="1100" dirty="0">
                <a:solidFill>
                  <a:schemeClr val="accent1"/>
                </a:solidFill>
              </a:rPr>
              <a:t>The more resources you add, the more manual tests you have to run</a:t>
            </a:r>
          </a:p>
        </p:txBody>
      </p:sp>
      <p:sp>
        <p:nvSpPr>
          <p:cNvPr id="29" name="TextBox 28">
            <a:extLst>
              <a:ext uri="{FF2B5EF4-FFF2-40B4-BE49-F238E27FC236}">
                <a16:creationId xmlns:a16="http://schemas.microsoft.com/office/drawing/2014/main" id="{A8B9D717-2733-8B2C-0C7B-F3FFB53013F1}"/>
              </a:ext>
            </a:extLst>
          </p:cNvPr>
          <p:cNvSpPr txBox="1"/>
          <p:nvPr/>
        </p:nvSpPr>
        <p:spPr>
          <a:xfrm>
            <a:off x="3232634" y="4505651"/>
            <a:ext cx="3621266" cy="307777"/>
          </a:xfrm>
          <a:prstGeom prst="rect">
            <a:avLst/>
          </a:prstGeom>
          <a:noFill/>
        </p:spPr>
        <p:txBody>
          <a:bodyPr wrap="square" rtlCol="0">
            <a:spAutoFit/>
          </a:bodyPr>
          <a:lstStyle/>
          <a:p>
            <a:pPr algn="ctr"/>
            <a:r>
              <a:rPr lang="en-AU" dirty="0">
                <a:solidFill>
                  <a:schemeClr val="bg2"/>
                </a:solidFill>
              </a:rPr>
              <a:t>Number of Infrastructure resources</a:t>
            </a:r>
          </a:p>
        </p:txBody>
      </p:sp>
      <p:sp>
        <p:nvSpPr>
          <p:cNvPr id="30" name="TextBox 29">
            <a:extLst>
              <a:ext uri="{FF2B5EF4-FFF2-40B4-BE49-F238E27FC236}">
                <a16:creationId xmlns:a16="http://schemas.microsoft.com/office/drawing/2014/main" id="{38FC60E3-E3E4-8122-5512-793E5BC26831}"/>
              </a:ext>
            </a:extLst>
          </p:cNvPr>
          <p:cNvSpPr txBox="1"/>
          <p:nvPr/>
        </p:nvSpPr>
        <p:spPr>
          <a:xfrm>
            <a:off x="-107692" y="2588055"/>
            <a:ext cx="1756131" cy="307777"/>
          </a:xfrm>
          <a:prstGeom prst="rect">
            <a:avLst/>
          </a:prstGeom>
          <a:noFill/>
        </p:spPr>
        <p:txBody>
          <a:bodyPr wrap="square" rtlCol="0">
            <a:spAutoFit/>
          </a:bodyPr>
          <a:lstStyle/>
          <a:p>
            <a:pPr algn="ctr"/>
            <a:r>
              <a:rPr lang="en-AU" dirty="0">
                <a:solidFill>
                  <a:schemeClr val="bg2"/>
                </a:solidFill>
              </a:rPr>
              <a:t>Effort in hours</a:t>
            </a:r>
          </a:p>
        </p:txBody>
      </p:sp>
    </p:spTree>
    <p:extLst>
      <p:ext uri="{BB962C8B-B14F-4D97-AF65-F5344CB8AC3E}">
        <p14:creationId xmlns:p14="http://schemas.microsoft.com/office/powerpoint/2010/main" val="78845889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BD137-7C39-7970-FCEF-8DAC2EE0DC60}"/>
              </a:ext>
            </a:extLst>
          </p:cNvPr>
          <p:cNvSpPr>
            <a:spLocks noGrp="1"/>
          </p:cNvSpPr>
          <p:nvPr>
            <p:ph type="title"/>
          </p:nvPr>
        </p:nvSpPr>
        <p:spPr/>
        <p:txBody>
          <a:bodyPr/>
          <a:lstStyle/>
          <a:p>
            <a:r>
              <a:rPr lang="en-AU" dirty="0"/>
              <a:t>Testing Lifecycle</a:t>
            </a:r>
          </a:p>
        </p:txBody>
      </p:sp>
      <p:graphicFrame>
        <p:nvGraphicFramePr>
          <p:cNvPr id="6" name="Diagram 5">
            <a:extLst>
              <a:ext uri="{FF2B5EF4-FFF2-40B4-BE49-F238E27FC236}">
                <a16:creationId xmlns:a16="http://schemas.microsoft.com/office/drawing/2014/main" id="{6F71E6D1-C304-533D-62ED-CB61BEC5025A}"/>
              </a:ext>
            </a:extLst>
          </p:cNvPr>
          <p:cNvGraphicFramePr/>
          <p:nvPr>
            <p:extLst>
              <p:ext uri="{D42A27DB-BD31-4B8C-83A1-F6EECF244321}">
                <p14:modId xmlns:p14="http://schemas.microsoft.com/office/powerpoint/2010/main" val="3406979094"/>
              </p:ext>
            </p:extLst>
          </p:nvPr>
        </p:nvGraphicFramePr>
        <p:xfrm>
          <a:off x="822556" y="1341000"/>
          <a:ext cx="7498887" cy="3078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395459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C067E-D67F-5C3A-7DB5-3EF6626A7A93}"/>
              </a:ext>
            </a:extLst>
          </p:cNvPr>
          <p:cNvSpPr>
            <a:spLocks noGrp="1"/>
          </p:cNvSpPr>
          <p:nvPr>
            <p:ph type="title"/>
          </p:nvPr>
        </p:nvSpPr>
        <p:spPr/>
        <p:txBody>
          <a:bodyPr/>
          <a:lstStyle/>
          <a:p>
            <a:r>
              <a:rPr lang="en-AU" dirty="0"/>
              <a:t>Static Analysis</a:t>
            </a:r>
          </a:p>
        </p:txBody>
      </p:sp>
      <p:sp>
        <p:nvSpPr>
          <p:cNvPr id="4" name="Subtitle 3">
            <a:extLst>
              <a:ext uri="{FF2B5EF4-FFF2-40B4-BE49-F238E27FC236}">
                <a16:creationId xmlns:a16="http://schemas.microsoft.com/office/drawing/2014/main" id="{7103783E-6271-99F6-3DB8-64002AD5C044}"/>
              </a:ext>
            </a:extLst>
          </p:cNvPr>
          <p:cNvSpPr>
            <a:spLocks noGrp="1"/>
          </p:cNvSpPr>
          <p:nvPr>
            <p:ph type="subTitle" idx="2"/>
          </p:nvPr>
        </p:nvSpPr>
        <p:spPr/>
        <p:txBody>
          <a:bodyPr/>
          <a:lstStyle/>
          <a:p>
            <a:r>
              <a:rPr lang="en-AU" dirty="0"/>
              <a:t>Testing our infrastructure before deploying it.</a:t>
            </a:r>
          </a:p>
        </p:txBody>
      </p:sp>
      <p:sp>
        <p:nvSpPr>
          <p:cNvPr id="6" name="Rectangle 5">
            <a:extLst>
              <a:ext uri="{FF2B5EF4-FFF2-40B4-BE49-F238E27FC236}">
                <a16:creationId xmlns:a16="http://schemas.microsoft.com/office/drawing/2014/main" id="{D7E47910-B2D6-4C99-F67F-E19AF9854660}"/>
              </a:ext>
            </a:extLst>
          </p:cNvPr>
          <p:cNvSpPr/>
          <p:nvPr/>
        </p:nvSpPr>
        <p:spPr>
          <a:xfrm>
            <a:off x="690137" y="2669369"/>
            <a:ext cx="2196310" cy="13867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Define Infrastructure Code</a:t>
            </a:r>
          </a:p>
        </p:txBody>
      </p:sp>
      <p:sp>
        <p:nvSpPr>
          <p:cNvPr id="7" name="Oval 6">
            <a:extLst>
              <a:ext uri="{FF2B5EF4-FFF2-40B4-BE49-F238E27FC236}">
                <a16:creationId xmlns:a16="http://schemas.microsoft.com/office/drawing/2014/main" id="{632BFF22-2BD0-4B76-DBC5-79067B632CD1}"/>
              </a:ext>
            </a:extLst>
          </p:cNvPr>
          <p:cNvSpPr/>
          <p:nvPr/>
        </p:nvSpPr>
        <p:spPr>
          <a:xfrm>
            <a:off x="3479900" y="2479756"/>
            <a:ext cx="2196310" cy="176824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Static analysis fails because of an error in configuration</a:t>
            </a:r>
          </a:p>
        </p:txBody>
      </p:sp>
      <p:sp>
        <p:nvSpPr>
          <p:cNvPr id="8" name="Rectangle 7">
            <a:extLst>
              <a:ext uri="{FF2B5EF4-FFF2-40B4-BE49-F238E27FC236}">
                <a16:creationId xmlns:a16="http://schemas.microsoft.com/office/drawing/2014/main" id="{38193478-6490-357B-D138-1F2BF217C53B}"/>
              </a:ext>
            </a:extLst>
          </p:cNvPr>
          <p:cNvSpPr/>
          <p:nvPr/>
        </p:nvSpPr>
        <p:spPr>
          <a:xfrm>
            <a:off x="6269663" y="2669368"/>
            <a:ext cx="2196310" cy="13867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Apply changes to infrastructure</a:t>
            </a:r>
          </a:p>
        </p:txBody>
      </p:sp>
      <p:cxnSp>
        <p:nvCxnSpPr>
          <p:cNvPr id="10" name="Straight Arrow Connector 9">
            <a:extLst>
              <a:ext uri="{FF2B5EF4-FFF2-40B4-BE49-F238E27FC236}">
                <a16:creationId xmlns:a16="http://schemas.microsoft.com/office/drawing/2014/main" id="{C4CAACC2-C615-568C-D2DB-F01E82A4F764}"/>
              </a:ext>
            </a:extLst>
          </p:cNvPr>
          <p:cNvCxnSpPr>
            <a:stCxn id="6" idx="3"/>
            <a:endCxn id="7" idx="2"/>
          </p:cNvCxnSpPr>
          <p:nvPr/>
        </p:nvCxnSpPr>
        <p:spPr>
          <a:xfrm>
            <a:off x="2886447" y="3362739"/>
            <a:ext cx="593453" cy="1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0E9A93-97C9-860E-B4B6-EC3613DD3855}"/>
              </a:ext>
            </a:extLst>
          </p:cNvPr>
          <p:cNvCxnSpPr>
            <a:stCxn id="7" idx="6"/>
            <a:endCxn id="8" idx="1"/>
          </p:cNvCxnSpPr>
          <p:nvPr/>
        </p:nvCxnSpPr>
        <p:spPr>
          <a:xfrm flipV="1">
            <a:off x="5676210" y="3362738"/>
            <a:ext cx="593453" cy="1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92B6D060-59E8-3BC5-1FC2-55617A7ABC3C}"/>
              </a:ext>
            </a:extLst>
          </p:cNvPr>
          <p:cNvCxnSpPr>
            <a:stCxn id="7" idx="0"/>
            <a:endCxn id="6" idx="0"/>
          </p:cNvCxnSpPr>
          <p:nvPr/>
        </p:nvCxnSpPr>
        <p:spPr>
          <a:xfrm rot="16200000" flipH="1" flipV="1">
            <a:off x="3088367" y="1179680"/>
            <a:ext cx="189613" cy="2789763"/>
          </a:xfrm>
          <a:prstGeom prst="bentConnector3">
            <a:avLst>
              <a:gd name="adj1" fmla="val -12056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FCD8BE-E0E2-8B4C-70CB-9E281BFD89A7}"/>
              </a:ext>
            </a:extLst>
          </p:cNvPr>
          <p:cNvSpPr txBox="1"/>
          <p:nvPr/>
        </p:nvSpPr>
        <p:spPr>
          <a:xfrm>
            <a:off x="1896352" y="1497145"/>
            <a:ext cx="2573642" cy="738664"/>
          </a:xfrm>
          <a:prstGeom prst="rect">
            <a:avLst/>
          </a:prstGeom>
          <a:noFill/>
        </p:spPr>
        <p:txBody>
          <a:bodyPr wrap="square" rtlCol="0">
            <a:spAutoFit/>
          </a:bodyPr>
          <a:lstStyle/>
          <a:p>
            <a:pPr algn="ctr"/>
            <a:r>
              <a:rPr lang="en-AU" dirty="0">
                <a:solidFill>
                  <a:schemeClr val="accent2"/>
                </a:solidFill>
              </a:rPr>
              <a:t>Fix problems in your code. If it can’t be fixed, revert to previous version</a:t>
            </a:r>
          </a:p>
        </p:txBody>
      </p:sp>
    </p:spTree>
    <p:extLst>
      <p:ext uri="{BB962C8B-B14F-4D97-AF65-F5344CB8AC3E}">
        <p14:creationId xmlns:p14="http://schemas.microsoft.com/office/powerpoint/2010/main" val="176151508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0284-9DA5-B9A8-8E8D-5750A0C0F421}"/>
              </a:ext>
            </a:extLst>
          </p:cNvPr>
          <p:cNvSpPr>
            <a:spLocks noGrp="1"/>
          </p:cNvSpPr>
          <p:nvPr>
            <p:ph type="title"/>
          </p:nvPr>
        </p:nvSpPr>
        <p:spPr/>
        <p:txBody>
          <a:bodyPr/>
          <a:lstStyle/>
          <a:p>
            <a:r>
              <a:rPr lang="en-AU" dirty="0"/>
              <a:t>Dynamic Analysis</a:t>
            </a:r>
          </a:p>
        </p:txBody>
      </p:sp>
      <p:sp>
        <p:nvSpPr>
          <p:cNvPr id="4" name="Subtitle 3">
            <a:extLst>
              <a:ext uri="{FF2B5EF4-FFF2-40B4-BE49-F238E27FC236}">
                <a16:creationId xmlns:a16="http://schemas.microsoft.com/office/drawing/2014/main" id="{E99496C8-5AB0-9A4A-977D-76630FCE3465}"/>
              </a:ext>
            </a:extLst>
          </p:cNvPr>
          <p:cNvSpPr>
            <a:spLocks noGrp="1"/>
          </p:cNvSpPr>
          <p:nvPr>
            <p:ph type="subTitle" idx="2"/>
          </p:nvPr>
        </p:nvSpPr>
        <p:spPr/>
        <p:txBody>
          <a:bodyPr/>
          <a:lstStyle/>
          <a:p>
            <a:r>
              <a:rPr lang="en-AU" dirty="0"/>
              <a:t>Verifying that our infrastructure works after applying our changes</a:t>
            </a:r>
          </a:p>
        </p:txBody>
      </p:sp>
      <p:sp>
        <p:nvSpPr>
          <p:cNvPr id="7" name="Rectangle 6">
            <a:extLst>
              <a:ext uri="{FF2B5EF4-FFF2-40B4-BE49-F238E27FC236}">
                <a16:creationId xmlns:a16="http://schemas.microsoft.com/office/drawing/2014/main" id="{04E683C5-4DBE-5509-C5BE-1B7F6B617966}"/>
              </a:ext>
            </a:extLst>
          </p:cNvPr>
          <p:cNvSpPr/>
          <p:nvPr/>
        </p:nvSpPr>
        <p:spPr>
          <a:xfrm>
            <a:off x="563174" y="2753970"/>
            <a:ext cx="1638782" cy="953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Define Infrastructure Code</a:t>
            </a:r>
          </a:p>
        </p:txBody>
      </p:sp>
      <p:sp>
        <p:nvSpPr>
          <p:cNvPr id="8" name="Oval 7">
            <a:extLst>
              <a:ext uri="{FF2B5EF4-FFF2-40B4-BE49-F238E27FC236}">
                <a16:creationId xmlns:a16="http://schemas.microsoft.com/office/drawing/2014/main" id="{07919EDA-A568-AC41-C0AA-8FAE2A48C0DF}"/>
              </a:ext>
            </a:extLst>
          </p:cNvPr>
          <p:cNvSpPr/>
          <p:nvPr/>
        </p:nvSpPr>
        <p:spPr>
          <a:xfrm>
            <a:off x="2747374" y="2624011"/>
            <a:ext cx="1638782" cy="1215258"/>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Static Analysis passes</a:t>
            </a:r>
          </a:p>
        </p:txBody>
      </p:sp>
      <p:sp>
        <p:nvSpPr>
          <p:cNvPr id="9" name="Rectangle 8">
            <a:extLst>
              <a:ext uri="{FF2B5EF4-FFF2-40B4-BE49-F238E27FC236}">
                <a16:creationId xmlns:a16="http://schemas.microsoft.com/office/drawing/2014/main" id="{DA51FA3D-5232-758B-7B3C-009BC890D19D}"/>
              </a:ext>
            </a:extLst>
          </p:cNvPr>
          <p:cNvSpPr/>
          <p:nvPr/>
        </p:nvSpPr>
        <p:spPr>
          <a:xfrm>
            <a:off x="4931574" y="2753970"/>
            <a:ext cx="1638782" cy="953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Apply changes to infrastructure</a:t>
            </a:r>
          </a:p>
        </p:txBody>
      </p:sp>
      <p:cxnSp>
        <p:nvCxnSpPr>
          <p:cNvPr id="10" name="Straight Arrow Connector 9">
            <a:extLst>
              <a:ext uri="{FF2B5EF4-FFF2-40B4-BE49-F238E27FC236}">
                <a16:creationId xmlns:a16="http://schemas.microsoft.com/office/drawing/2014/main" id="{F95298AC-B38F-5E80-2A3D-969318076638}"/>
              </a:ext>
            </a:extLst>
          </p:cNvPr>
          <p:cNvCxnSpPr>
            <a:stCxn id="7" idx="3"/>
            <a:endCxn id="8" idx="2"/>
          </p:cNvCxnSpPr>
          <p:nvPr/>
        </p:nvCxnSpPr>
        <p:spPr>
          <a:xfrm>
            <a:off x="2201956" y="3230501"/>
            <a:ext cx="545418" cy="1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9D9EB47-44ED-94C3-276C-FA0F15E6C3A2}"/>
              </a:ext>
            </a:extLst>
          </p:cNvPr>
          <p:cNvCxnSpPr>
            <a:cxnSpLocks/>
            <a:stCxn id="8" idx="6"/>
            <a:endCxn id="9" idx="1"/>
          </p:cNvCxnSpPr>
          <p:nvPr/>
        </p:nvCxnSpPr>
        <p:spPr>
          <a:xfrm flipV="1">
            <a:off x="4386156" y="3230501"/>
            <a:ext cx="545418" cy="1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898EF9A-0E97-1578-060A-02ACF3BAE62F}"/>
              </a:ext>
            </a:extLst>
          </p:cNvPr>
          <p:cNvCxnSpPr>
            <a:cxnSpLocks/>
            <a:stCxn id="9" idx="3"/>
            <a:endCxn id="19" idx="2"/>
          </p:cNvCxnSpPr>
          <p:nvPr/>
        </p:nvCxnSpPr>
        <p:spPr>
          <a:xfrm>
            <a:off x="6570356" y="3230501"/>
            <a:ext cx="5454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91CCCAF-F077-B325-0A4A-47E77C6A4A60}"/>
              </a:ext>
            </a:extLst>
          </p:cNvPr>
          <p:cNvSpPr/>
          <p:nvPr/>
        </p:nvSpPr>
        <p:spPr>
          <a:xfrm>
            <a:off x="7115774" y="2622872"/>
            <a:ext cx="1638782" cy="1215258"/>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Dynamic Analysis fails</a:t>
            </a:r>
          </a:p>
        </p:txBody>
      </p:sp>
      <p:cxnSp>
        <p:nvCxnSpPr>
          <p:cNvPr id="23" name="Connector: Elbow 22">
            <a:extLst>
              <a:ext uri="{FF2B5EF4-FFF2-40B4-BE49-F238E27FC236}">
                <a16:creationId xmlns:a16="http://schemas.microsoft.com/office/drawing/2014/main" id="{19E9F2B8-C59B-A3B6-C746-6227BE0CA0D3}"/>
              </a:ext>
            </a:extLst>
          </p:cNvPr>
          <p:cNvCxnSpPr>
            <a:stCxn id="19" idx="0"/>
            <a:endCxn id="7" idx="0"/>
          </p:cNvCxnSpPr>
          <p:nvPr/>
        </p:nvCxnSpPr>
        <p:spPr>
          <a:xfrm rot="16200000" flipH="1" flipV="1">
            <a:off x="4593316" y="-587879"/>
            <a:ext cx="131098" cy="6552600"/>
          </a:xfrm>
          <a:prstGeom prst="bentConnector3">
            <a:avLst>
              <a:gd name="adj1" fmla="val -17437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4ABF7AC-DEEC-DD41-4186-CB35F61B2955}"/>
              </a:ext>
            </a:extLst>
          </p:cNvPr>
          <p:cNvSpPr txBox="1"/>
          <p:nvPr/>
        </p:nvSpPr>
        <p:spPr>
          <a:xfrm>
            <a:off x="2638372" y="1776106"/>
            <a:ext cx="4040986" cy="523220"/>
          </a:xfrm>
          <a:prstGeom prst="rect">
            <a:avLst/>
          </a:prstGeom>
          <a:noFill/>
        </p:spPr>
        <p:txBody>
          <a:bodyPr wrap="square" rtlCol="0">
            <a:spAutoFit/>
          </a:bodyPr>
          <a:lstStyle/>
          <a:p>
            <a:pPr algn="ctr"/>
            <a:r>
              <a:rPr lang="en-AU" dirty="0">
                <a:solidFill>
                  <a:schemeClr val="accent2"/>
                </a:solidFill>
              </a:rPr>
              <a:t>Update your code to fix broken system. If this fails, roll back to previous working version</a:t>
            </a:r>
          </a:p>
        </p:txBody>
      </p:sp>
    </p:spTree>
    <p:extLst>
      <p:ext uri="{BB962C8B-B14F-4D97-AF65-F5344CB8AC3E}">
        <p14:creationId xmlns:p14="http://schemas.microsoft.com/office/powerpoint/2010/main" val="228043195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5DC7-F25A-1E80-6346-A93CB6FED4AC}"/>
              </a:ext>
            </a:extLst>
          </p:cNvPr>
          <p:cNvSpPr>
            <a:spLocks noGrp="1"/>
          </p:cNvSpPr>
          <p:nvPr>
            <p:ph type="title"/>
          </p:nvPr>
        </p:nvSpPr>
        <p:spPr/>
        <p:txBody>
          <a:bodyPr/>
          <a:lstStyle/>
          <a:p>
            <a:r>
              <a:rPr lang="en-AU" dirty="0"/>
              <a:t>What we’re going to discuss today</a:t>
            </a:r>
          </a:p>
        </p:txBody>
      </p:sp>
      <p:sp>
        <p:nvSpPr>
          <p:cNvPr id="3" name="Text Placeholder 2">
            <a:extLst>
              <a:ext uri="{FF2B5EF4-FFF2-40B4-BE49-F238E27FC236}">
                <a16:creationId xmlns:a16="http://schemas.microsoft.com/office/drawing/2014/main" id="{648109A0-9D4A-5791-204E-E306B7738199}"/>
              </a:ext>
            </a:extLst>
          </p:cNvPr>
          <p:cNvSpPr>
            <a:spLocks noGrp="1"/>
          </p:cNvSpPr>
          <p:nvPr>
            <p:ph type="body" idx="1"/>
          </p:nvPr>
        </p:nvSpPr>
        <p:spPr>
          <a:xfrm>
            <a:off x="450000" y="1800000"/>
            <a:ext cx="8119234" cy="1892100"/>
          </a:xfrm>
        </p:spPr>
        <p:txBody>
          <a:bodyPr/>
          <a:lstStyle/>
          <a:p>
            <a:r>
              <a:rPr lang="en-AU" dirty="0"/>
              <a:t>What is Infrastructure-as-code?</a:t>
            </a:r>
          </a:p>
          <a:p>
            <a:r>
              <a:rPr lang="en-AU" dirty="0"/>
              <a:t>Adopting the right mindset.</a:t>
            </a:r>
          </a:p>
          <a:p>
            <a:r>
              <a:rPr lang="en-AU" dirty="0"/>
              <a:t>Choosing the right toolset.</a:t>
            </a:r>
          </a:p>
          <a:p>
            <a:r>
              <a:rPr lang="en-AU" dirty="0"/>
              <a:t>Testing our Infrastructure code.</a:t>
            </a:r>
          </a:p>
          <a:p>
            <a:r>
              <a:rPr lang="en-AU" dirty="0"/>
              <a:t>Adding Security and Governance.</a:t>
            </a:r>
          </a:p>
          <a:p>
            <a:r>
              <a:rPr lang="en-AU" dirty="0"/>
              <a:t>Takeaways.</a:t>
            </a:r>
          </a:p>
        </p:txBody>
      </p:sp>
      <p:sp>
        <p:nvSpPr>
          <p:cNvPr id="4" name="Subtitle 3">
            <a:extLst>
              <a:ext uri="{FF2B5EF4-FFF2-40B4-BE49-F238E27FC236}">
                <a16:creationId xmlns:a16="http://schemas.microsoft.com/office/drawing/2014/main" id="{6E1A9186-ABD7-66C2-4E56-061438AC4636}"/>
              </a:ext>
            </a:extLst>
          </p:cNvPr>
          <p:cNvSpPr>
            <a:spLocks noGrp="1"/>
          </p:cNvSpPr>
          <p:nvPr>
            <p:ph type="subTitle" idx="2"/>
          </p:nvPr>
        </p:nvSpPr>
        <p:spPr/>
        <p:txBody>
          <a:bodyPr/>
          <a:lstStyle/>
          <a:p>
            <a:r>
              <a:rPr lang="en-AU" dirty="0"/>
              <a:t>We have a lot to discuss….</a:t>
            </a:r>
          </a:p>
        </p:txBody>
      </p:sp>
    </p:spTree>
    <p:extLst>
      <p:ext uri="{BB962C8B-B14F-4D97-AF65-F5344CB8AC3E}">
        <p14:creationId xmlns:p14="http://schemas.microsoft.com/office/powerpoint/2010/main" val="190606007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08ADF8-A846-1135-D79B-ECE15E04FF60}"/>
              </a:ext>
            </a:extLst>
          </p:cNvPr>
          <p:cNvSpPr>
            <a:spLocks noGrp="1"/>
          </p:cNvSpPr>
          <p:nvPr>
            <p:ph type="ctrTitle"/>
          </p:nvPr>
        </p:nvSpPr>
        <p:spPr/>
        <p:txBody>
          <a:bodyPr/>
          <a:lstStyle/>
          <a:p>
            <a:pPr algn="ctr"/>
            <a:r>
              <a:rPr lang="en-AU" dirty="0"/>
              <a:t>Won’t this cause downtime?</a:t>
            </a:r>
          </a:p>
        </p:txBody>
      </p:sp>
    </p:spTree>
    <p:extLst>
      <p:ext uri="{BB962C8B-B14F-4D97-AF65-F5344CB8AC3E}">
        <p14:creationId xmlns:p14="http://schemas.microsoft.com/office/powerpoint/2010/main" val="255714185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FBE0-D04C-F159-7F93-5FFEB075DC29}"/>
              </a:ext>
            </a:extLst>
          </p:cNvPr>
          <p:cNvSpPr>
            <a:spLocks noGrp="1"/>
          </p:cNvSpPr>
          <p:nvPr>
            <p:ph type="title"/>
          </p:nvPr>
        </p:nvSpPr>
        <p:spPr/>
        <p:txBody>
          <a:bodyPr/>
          <a:lstStyle/>
          <a:p>
            <a:r>
              <a:rPr lang="en-AU" dirty="0"/>
              <a:t>Infrastructure testing environments</a:t>
            </a:r>
          </a:p>
        </p:txBody>
      </p:sp>
      <p:sp>
        <p:nvSpPr>
          <p:cNvPr id="6" name="Rectangle 5">
            <a:extLst>
              <a:ext uri="{FF2B5EF4-FFF2-40B4-BE49-F238E27FC236}">
                <a16:creationId xmlns:a16="http://schemas.microsoft.com/office/drawing/2014/main" id="{70A6705C-54F5-4F8E-5F1D-8945A53A3942}"/>
              </a:ext>
            </a:extLst>
          </p:cNvPr>
          <p:cNvSpPr/>
          <p:nvPr/>
        </p:nvSpPr>
        <p:spPr>
          <a:xfrm>
            <a:off x="283431" y="2183648"/>
            <a:ext cx="1248001" cy="12480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Write </a:t>
            </a:r>
            <a:r>
              <a:rPr lang="en-AU" dirty="0" err="1"/>
              <a:t>IaC</a:t>
            </a:r>
            <a:r>
              <a:rPr lang="en-AU" dirty="0"/>
              <a:t> Code</a:t>
            </a:r>
          </a:p>
        </p:txBody>
      </p:sp>
      <p:sp>
        <p:nvSpPr>
          <p:cNvPr id="7" name="Oval 6">
            <a:extLst>
              <a:ext uri="{FF2B5EF4-FFF2-40B4-BE49-F238E27FC236}">
                <a16:creationId xmlns:a16="http://schemas.microsoft.com/office/drawing/2014/main" id="{89181B25-71A7-8CF8-8F8D-C62AD2414887}"/>
              </a:ext>
            </a:extLst>
          </p:cNvPr>
          <p:cNvSpPr/>
          <p:nvPr/>
        </p:nvSpPr>
        <p:spPr>
          <a:xfrm>
            <a:off x="1752425" y="2183648"/>
            <a:ext cx="1248001" cy="1248001"/>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Static Analysis</a:t>
            </a:r>
          </a:p>
        </p:txBody>
      </p:sp>
      <p:sp>
        <p:nvSpPr>
          <p:cNvPr id="8" name="Rectangle 7">
            <a:extLst>
              <a:ext uri="{FF2B5EF4-FFF2-40B4-BE49-F238E27FC236}">
                <a16:creationId xmlns:a16="http://schemas.microsoft.com/office/drawing/2014/main" id="{1812F510-9804-ADFA-A133-137DFFE03540}"/>
              </a:ext>
            </a:extLst>
          </p:cNvPr>
          <p:cNvSpPr/>
          <p:nvPr/>
        </p:nvSpPr>
        <p:spPr>
          <a:xfrm>
            <a:off x="3221420" y="2183648"/>
            <a:ext cx="1248001" cy="12480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Apply Changes to testing environment</a:t>
            </a:r>
          </a:p>
        </p:txBody>
      </p:sp>
      <p:sp>
        <p:nvSpPr>
          <p:cNvPr id="9" name="Rectangle 8">
            <a:extLst>
              <a:ext uri="{FF2B5EF4-FFF2-40B4-BE49-F238E27FC236}">
                <a16:creationId xmlns:a16="http://schemas.microsoft.com/office/drawing/2014/main" id="{ADED9925-25B9-2A7C-3709-CA8EB561A9DA}"/>
              </a:ext>
            </a:extLst>
          </p:cNvPr>
          <p:cNvSpPr/>
          <p:nvPr/>
        </p:nvSpPr>
        <p:spPr>
          <a:xfrm>
            <a:off x="6022605" y="2183647"/>
            <a:ext cx="1248001" cy="12480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Apply Changes to production environment</a:t>
            </a:r>
          </a:p>
        </p:txBody>
      </p:sp>
      <p:sp>
        <p:nvSpPr>
          <p:cNvPr id="11" name="Oval 10">
            <a:extLst>
              <a:ext uri="{FF2B5EF4-FFF2-40B4-BE49-F238E27FC236}">
                <a16:creationId xmlns:a16="http://schemas.microsoft.com/office/drawing/2014/main" id="{A915CB62-ECC2-A5A1-A128-4D4207E35C22}"/>
              </a:ext>
            </a:extLst>
          </p:cNvPr>
          <p:cNvSpPr/>
          <p:nvPr/>
        </p:nvSpPr>
        <p:spPr>
          <a:xfrm>
            <a:off x="7445999" y="2183647"/>
            <a:ext cx="1248001" cy="1248001"/>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Dynamic Analysis on Production</a:t>
            </a:r>
          </a:p>
        </p:txBody>
      </p:sp>
      <p:sp>
        <p:nvSpPr>
          <p:cNvPr id="12" name="Oval 11">
            <a:extLst>
              <a:ext uri="{FF2B5EF4-FFF2-40B4-BE49-F238E27FC236}">
                <a16:creationId xmlns:a16="http://schemas.microsoft.com/office/drawing/2014/main" id="{2140822A-157F-25DA-BD46-344EEAE291BD}"/>
              </a:ext>
            </a:extLst>
          </p:cNvPr>
          <p:cNvSpPr/>
          <p:nvPr/>
        </p:nvSpPr>
        <p:spPr>
          <a:xfrm>
            <a:off x="4599211" y="2183648"/>
            <a:ext cx="1248001" cy="1248001"/>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dirty="0"/>
              <a:t>Dynamic Analysis on Test environment</a:t>
            </a:r>
          </a:p>
        </p:txBody>
      </p:sp>
      <p:cxnSp>
        <p:nvCxnSpPr>
          <p:cNvPr id="14" name="Connector: Elbow 13">
            <a:extLst>
              <a:ext uri="{FF2B5EF4-FFF2-40B4-BE49-F238E27FC236}">
                <a16:creationId xmlns:a16="http://schemas.microsoft.com/office/drawing/2014/main" id="{119F3405-1E0B-9A98-C9B8-FAC624B0484A}"/>
              </a:ext>
            </a:extLst>
          </p:cNvPr>
          <p:cNvCxnSpPr>
            <a:cxnSpLocks/>
            <a:stCxn id="11" idx="0"/>
            <a:endCxn id="6" idx="0"/>
          </p:cNvCxnSpPr>
          <p:nvPr/>
        </p:nvCxnSpPr>
        <p:spPr>
          <a:xfrm rot="16200000" flipH="1" flipV="1">
            <a:off x="4488715" y="-1397637"/>
            <a:ext cx="1" cy="7162568"/>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EF7D003-7FBD-7164-41C6-3148830259D3}"/>
              </a:ext>
            </a:extLst>
          </p:cNvPr>
          <p:cNvCxnSpPr>
            <a:stCxn id="6" idx="3"/>
            <a:endCxn id="7" idx="2"/>
          </p:cNvCxnSpPr>
          <p:nvPr/>
        </p:nvCxnSpPr>
        <p:spPr>
          <a:xfrm>
            <a:off x="1531432" y="2807649"/>
            <a:ext cx="220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7EE3B-996F-C8F5-48C1-22EBB950E885}"/>
              </a:ext>
            </a:extLst>
          </p:cNvPr>
          <p:cNvCxnSpPr>
            <a:stCxn id="7" idx="6"/>
            <a:endCxn id="8" idx="1"/>
          </p:cNvCxnSpPr>
          <p:nvPr/>
        </p:nvCxnSpPr>
        <p:spPr>
          <a:xfrm>
            <a:off x="3000426" y="2807649"/>
            <a:ext cx="2209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41976AD-4959-C9FD-E1E6-B072F4177E62}"/>
              </a:ext>
            </a:extLst>
          </p:cNvPr>
          <p:cNvCxnSpPr>
            <a:stCxn id="8" idx="3"/>
            <a:endCxn id="12" idx="2"/>
          </p:cNvCxnSpPr>
          <p:nvPr/>
        </p:nvCxnSpPr>
        <p:spPr>
          <a:xfrm>
            <a:off x="4469421" y="2807649"/>
            <a:ext cx="1297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535A2AE-35CD-702B-AB8A-0DD164FEF1C1}"/>
              </a:ext>
            </a:extLst>
          </p:cNvPr>
          <p:cNvCxnSpPr>
            <a:stCxn id="12" idx="6"/>
            <a:endCxn id="9" idx="1"/>
          </p:cNvCxnSpPr>
          <p:nvPr/>
        </p:nvCxnSpPr>
        <p:spPr>
          <a:xfrm flipV="1">
            <a:off x="5847212" y="2807648"/>
            <a:ext cx="1753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B8AD83-D183-2013-0582-97667AC7A663}"/>
              </a:ext>
            </a:extLst>
          </p:cNvPr>
          <p:cNvCxnSpPr>
            <a:stCxn id="9" idx="3"/>
            <a:endCxn id="11" idx="2"/>
          </p:cNvCxnSpPr>
          <p:nvPr/>
        </p:nvCxnSpPr>
        <p:spPr>
          <a:xfrm>
            <a:off x="7270606" y="2807648"/>
            <a:ext cx="175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24BECC-44C2-9910-6AC9-7C58C9B48D26}"/>
              </a:ext>
            </a:extLst>
          </p:cNvPr>
          <p:cNvCxnSpPr>
            <a:stCxn id="7" idx="0"/>
          </p:cNvCxnSpPr>
          <p:nvPr/>
        </p:nvCxnSpPr>
        <p:spPr>
          <a:xfrm flipH="1" flipV="1">
            <a:off x="2376425" y="1943857"/>
            <a:ext cx="1" cy="239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06C052-155F-B58E-C5CE-E028764C1FF4}"/>
              </a:ext>
            </a:extLst>
          </p:cNvPr>
          <p:cNvCxnSpPr>
            <a:stCxn id="12" idx="0"/>
          </p:cNvCxnSpPr>
          <p:nvPr/>
        </p:nvCxnSpPr>
        <p:spPr>
          <a:xfrm flipH="1" flipV="1">
            <a:off x="5223211" y="1943857"/>
            <a:ext cx="1" cy="23979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66ED01C-AC21-143A-D5CB-7D68A02B5B1A}"/>
              </a:ext>
            </a:extLst>
          </p:cNvPr>
          <p:cNvSpPr txBox="1"/>
          <p:nvPr/>
        </p:nvSpPr>
        <p:spPr>
          <a:xfrm>
            <a:off x="2448928" y="1370247"/>
            <a:ext cx="4040986" cy="523220"/>
          </a:xfrm>
          <a:prstGeom prst="rect">
            <a:avLst/>
          </a:prstGeom>
          <a:noFill/>
        </p:spPr>
        <p:txBody>
          <a:bodyPr wrap="square" rtlCol="0">
            <a:spAutoFit/>
          </a:bodyPr>
          <a:lstStyle/>
          <a:p>
            <a:pPr algn="ctr"/>
            <a:r>
              <a:rPr lang="en-AU" dirty="0">
                <a:solidFill>
                  <a:schemeClr val="accent2"/>
                </a:solidFill>
              </a:rPr>
              <a:t>Update your code to fix broken system. If this fails, roll back to previous working version</a:t>
            </a:r>
          </a:p>
        </p:txBody>
      </p:sp>
      <p:sp>
        <p:nvSpPr>
          <p:cNvPr id="38" name="TextBox 37">
            <a:extLst>
              <a:ext uri="{FF2B5EF4-FFF2-40B4-BE49-F238E27FC236}">
                <a16:creationId xmlns:a16="http://schemas.microsoft.com/office/drawing/2014/main" id="{CC5985D9-C5A0-AB75-B2EB-1C3F7977EA56}"/>
              </a:ext>
            </a:extLst>
          </p:cNvPr>
          <p:cNvSpPr txBox="1"/>
          <p:nvPr/>
        </p:nvSpPr>
        <p:spPr>
          <a:xfrm>
            <a:off x="3622536" y="3747873"/>
            <a:ext cx="1953350" cy="307777"/>
          </a:xfrm>
          <a:prstGeom prst="rect">
            <a:avLst/>
          </a:prstGeom>
          <a:noFill/>
        </p:spPr>
        <p:txBody>
          <a:bodyPr wrap="square" rtlCol="0">
            <a:spAutoFit/>
          </a:bodyPr>
          <a:lstStyle/>
          <a:p>
            <a:pPr algn="ctr"/>
            <a:r>
              <a:rPr lang="en-AU" dirty="0">
                <a:solidFill>
                  <a:schemeClr val="accent2"/>
                </a:solidFill>
              </a:rPr>
              <a:t>Test environment</a:t>
            </a:r>
          </a:p>
        </p:txBody>
      </p:sp>
      <p:sp>
        <p:nvSpPr>
          <p:cNvPr id="39" name="TextBox 38">
            <a:extLst>
              <a:ext uri="{FF2B5EF4-FFF2-40B4-BE49-F238E27FC236}">
                <a16:creationId xmlns:a16="http://schemas.microsoft.com/office/drawing/2014/main" id="{886751D7-F115-8E0F-25DC-7D0D115DD1DF}"/>
              </a:ext>
            </a:extLst>
          </p:cNvPr>
          <p:cNvSpPr txBox="1"/>
          <p:nvPr/>
        </p:nvSpPr>
        <p:spPr>
          <a:xfrm>
            <a:off x="6293931" y="3747871"/>
            <a:ext cx="1953350" cy="307777"/>
          </a:xfrm>
          <a:prstGeom prst="rect">
            <a:avLst/>
          </a:prstGeom>
          <a:noFill/>
        </p:spPr>
        <p:txBody>
          <a:bodyPr wrap="square" rtlCol="0">
            <a:spAutoFit/>
          </a:bodyPr>
          <a:lstStyle/>
          <a:p>
            <a:pPr algn="ctr"/>
            <a:r>
              <a:rPr lang="en-AU" dirty="0">
                <a:solidFill>
                  <a:schemeClr val="accent2"/>
                </a:solidFill>
              </a:rPr>
              <a:t>Prod environment</a:t>
            </a:r>
          </a:p>
        </p:txBody>
      </p:sp>
      <p:cxnSp>
        <p:nvCxnSpPr>
          <p:cNvPr id="41" name="Straight Connector 40">
            <a:extLst>
              <a:ext uri="{FF2B5EF4-FFF2-40B4-BE49-F238E27FC236}">
                <a16:creationId xmlns:a16="http://schemas.microsoft.com/office/drawing/2014/main" id="{00C4B7E1-8566-3ED5-4EBE-F31A54138EE9}"/>
              </a:ext>
            </a:extLst>
          </p:cNvPr>
          <p:cNvCxnSpPr/>
          <p:nvPr/>
        </p:nvCxnSpPr>
        <p:spPr>
          <a:xfrm>
            <a:off x="3221420" y="3627322"/>
            <a:ext cx="25011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B67A60-14EA-64AD-B11F-A8549C64F380}"/>
              </a:ext>
            </a:extLst>
          </p:cNvPr>
          <p:cNvCxnSpPr/>
          <p:nvPr/>
        </p:nvCxnSpPr>
        <p:spPr>
          <a:xfrm>
            <a:off x="6020031" y="3627322"/>
            <a:ext cx="25011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74892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B90-E989-36A7-1388-661E79DF293B}"/>
              </a:ext>
            </a:extLst>
          </p:cNvPr>
          <p:cNvSpPr>
            <a:spLocks noGrp="1"/>
          </p:cNvSpPr>
          <p:nvPr>
            <p:ph type="title"/>
          </p:nvPr>
        </p:nvSpPr>
        <p:spPr/>
        <p:txBody>
          <a:bodyPr/>
          <a:lstStyle/>
          <a:p>
            <a:r>
              <a:rPr lang="en-AU" dirty="0"/>
              <a:t>Other types of tests we can use</a:t>
            </a:r>
          </a:p>
        </p:txBody>
      </p:sp>
      <p:graphicFrame>
        <p:nvGraphicFramePr>
          <p:cNvPr id="6" name="Diagram 5">
            <a:extLst>
              <a:ext uri="{FF2B5EF4-FFF2-40B4-BE49-F238E27FC236}">
                <a16:creationId xmlns:a16="http://schemas.microsoft.com/office/drawing/2014/main" id="{BF02BD02-6A14-62CB-FC50-EF4BAAF597D5}"/>
              </a:ext>
            </a:extLst>
          </p:cNvPr>
          <p:cNvGraphicFramePr/>
          <p:nvPr>
            <p:extLst>
              <p:ext uri="{D42A27DB-BD31-4B8C-83A1-F6EECF244321}">
                <p14:modId xmlns:p14="http://schemas.microsoft.com/office/powerpoint/2010/main" val="991871543"/>
              </p:ext>
            </p:extLst>
          </p:nvPr>
        </p:nvGraphicFramePr>
        <p:xfrm>
          <a:off x="528722" y="1070860"/>
          <a:ext cx="7464707" cy="3001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301927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C96013-8FF4-69DE-D602-FA6FF598AFF7}"/>
              </a:ext>
            </a:extLst>
          </p:cNvPr>
          <p:cNvSpPr>
            <a:spLocks noGrp="1"/>
          </p:cNvSpPr>
          <p:nvPr>
            <p:ph type="ctrTitle"/>
          </p:nvPr>
        </p:nvSpPr>
        <p:spPr/>
        <p:txBody>
          <a:bodyPr/>
          <a:lstStyle/>
          <a:p>
            <a:pPr algn="ctr"/>
            <a:r>
              <a:rPr lang="en-AU" dirty="0"/>
              <a:t>Let’s talk security!</a:t>
            </a:r>
          </a:p>
        </p:txBody>
      </p:sp>
    </p:spTree>
    <p:extLst>
      <p:ext uri="{BB962C8B-B14F-4D97-AF65-F5344CB8AC3E}">
        <p14:creationId xmlns:p14="http://schemas.microsoft.com/office/powerpoint/2010/main" val="337378568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289F-F117-2EDD-AEEA-57EF28814A84}"/>
              </a:ext>
            </a:extLst>
          </p:cNvPr>
          <p:cNvSpPr>
            <a:spLocks noGrp="1"/>
          </p:cNvSpPr>
          <p:nvPr>
            <p:ph type="title"/>
          </p:nvPr>
        </p:nvSpPr>
        <p:spPr/>
        <p:txBody>
          <a:bodyPr/>
          <a:lstStyle/>
          <a:p>
            <a:r>
              <a:rPr lang="en-AU" dirty="0" err="1"/>
              <a:t>IaC</a:t>
            </a:r>
            <a:r>
              <a:rPr lang="en-AU" dirty="0"/>
              <a:t> Security Challenges at a glance</a:t>
            </a:r>
          </a:p>
        </p:txBody>
      </p:sp>
      <p:pic>
        <p:nvPicPr>
          <p:cNvPr id="7" name="Picture 6">
            <a:extLst>
              <a:ext uri="{FF2B5EF4-FFF2-40B4-BE49-F238E27FC236}">
                <a16:creationId xmlns:a16="http://schemas.microsoft.com/office/drawing/2014/main" id="{E9AC8574-283A-6F78-6112-AB41901CAF54}"/>
              </a:ext>
            </a:extLst>
          </p:cNvPr>
          <p:cNvPicPr>
            <a:picLocks noChangeAspect="1"/>
          </p:cNvPicPr>
          <p:nvPr/>
        </p:nvPicPr>
        <p:blipFill>
          <a:blip r:embed="rId3"/>
          <a:stretch>
            <a:fillRect/>
          </a:stretch>
        </p:blipFill>
        <p:spPr>
          <a:xfrm>
            <a:off x="1063444" y="1272738"/>
            <a:ext cx="7017111" cy="3181514"/>
          </a:xfrm>
          <a:prstGeom prst="rect">
            <a:avLst/>
          </a:prstGeom>
        </p:spPr>
      </p:pic>
    </p:spTree>
    <p:extLst>
      <p:ext uri="{BB962C8B-B14F-4D97-AF65-F5344CB8AC3E}">
        <p14:creationId xmlns:p14="http://schemas.microsoft.com/office/powerpoint/2010/main" val="57828813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ACAC-D1AF-4CA8-2D3C-1338E36AA0DB}"/>
              </a:ext>
            </a:extLst>
          </p:cNvPr>
          <p:cNvSpPr>
            <a:spLocks noGrp="1"/>
          </p:cNvSpPr>
          <p:nvPr>
            <p:ph type="title"/>
          </p:nvPr>
        </p:nvSpPr>
        <p:spPr/>
        <p:txBody>
          <a:bodyPr/>
          <a:lstStyle/>
          <a:p>
            <a:r>
              <a:rPr lang="en-AU" dirty="0" err="1"/>
              <a:t>DevSecOps</a:t>
            </a:r>
            <a:r>
              <a:rPr lang="en-AU" dirty="0"/>
              <a:t> Challenges</a:t>
            </a:r>
          </a:p>
        </p:txBody>
      </p:sp>
      <p:graphicFrame>
        <p:nvGraphicFramePr>
          <p:cNvPr id="6" name="Diagram 5">
            <a:extLst>
              <a:ext uri="{FF2B5EF4-FFF2-40B4-BE49-F238E27FC236}">
                <a16:creationId xmlns:a16="http://schemas.microsoft.com/office/drawing/2014/main" id="{86C9F7A0-9616-C4E4-4F29-E4D97B181CDB}"/>
              </a:ext>
            </a:extLst>
          </p:cNvPr>
          <p:cNvGraphicFramePr/>
          <p:nvPr>
            <p:extLst>
              <p:ext uri="{D42A27DB-BD31-4B8C-83A1-F6EECF244321}">
                <p14:modId xmlns:p14="http://schemas.microsoft.com/office/powerpoint/2010/main" val="514807820"/>
              </p:ext>
            </p:extLst>
          </p:nvPr>
        </p:nvGraphicFramePr>
        <p:xfrm>
          <a:off x="2219400" y="1806055"/>
          <a:ext cx="4705200" cy="1892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939122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F0CC4-02F8-3F36-DA92-E3C596251A85}"/>
              </a:ext>
            </a:extLst>
          </p:cNvPr>
          <p:cNvSpPr>
            <a:spLocks noGrp="1"/>
          </p:cNvSpPr>
          <p:nvPr>
            <p:ph type="title"/>
          </p:nvPr>
        </p:nvSpPr>
        <p:spPr/>
        <p:txBody>
          <a:bodyPr/>
          <a:lstStyle/>
          <a:p>
            <a:r>
              <a:rPr lang="en-AU" dirty="0"/>
              <a:t>How can we solve these?</a:t>
            </a:r>
          </a:p>
        </p:txBody>
      </p:sp>
      <p:graphicFrame>
        <p:nvGraphicFramePr>
          <p:cNvPr id="7" name="Diagram 6">
            <a:extLst>
              <a:ext uri="{FF2B5EF4-FFF2-40B4-BE49-F238E27FC236}">
                <a16:creationId xmlns:a16="http://schemas.microsoft.com/office/drawing/2014/main" id="{331D09BC-19F3-6F15-ADEB-5B9B3D02C868}"/>
              </a:ext>
            </a:extLst>
          </p:cNvPr>
          <p:cNvGraphicFramePr/>
          <p:nvPr>
            <p:extLst>
              <p:ext uri="{D42A27DB-BD31-4B8C-83A1-F6EECF244321}">
                <p14:modId xmlns:p14="http://schemas.microsoft.com/office/powerpoint/2010/main" val="1764291766"/>
              </p:ext>
            </p:extLst>
          </p:nvPr>
        </p:nvGraphicFramePr>
        <p:xfrm>
          <a:off x="450000" y="1545663"/>
          <a:ext cx="8076326" cy="276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623950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548D2-D01F-DDED-2365-CB6985007677}"/>
              </a:ext>
            </a:extLst>
          </p:cNvPr>
          <p:cNvSpPr>
            <a:spLocks noGrp="1"/>
          </p:cNvSpPr>
          <p:nvPr>
            <p:ph type="title"/>
          </p:nvPr>
        </p:nvSpPr>
        <p:spPr/>
        <p:txBody>
          <a:bodyPr/>
          <a:lstStyle/>
          <a:p>
            <a:r>
              <a:rPr lang="en-AU" dirty="0"/>
              <a:t>Cloud Security in the DevOps lifecycle</a:t>
            </a:r>
          </a:p>
        </p:txBody>
      </p:sp>
      <p:graphicFrame>
        <p:nvGraphicFramePr>
          <p:cNvPr id="7" name="Diagram 6">
            <a:extLst>
              <a:ext uri="{FF2B5EF4-FFF2-40B4-BE49-F238E27FC236}">
                <a16:creationId xmlns:a16="http://schemas.microsoft.com/office/drawing/2014/main" id="{32D2D18D-72D6-F14A-F572-DB852A6F0554}"/>
              </a:ext>
            </a:extLst>
          </p:cNvPr>
          <p:cNvGraphicFramePr/>
          <p:nvPr>
            <p:extLst>
              <p:ext uri="{D42A27DB-BD31-4B8C-83A1-F6EECF244321}">
                <p14:modId xmlns:p14="http://schemas.microsoft.com/office/powerpoint/2010/main" val="2685675246"/>
              </p:ext>
            </p:extLst>
          </p:nvPr>
        </p:nvGraphicFramePr>
        <p:xfrm>
          <a:off x="573079" y="1193756"/>
          <a:ext cx="7650466" cy="3214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Right 7">
            <a:extLst>
              <a:ext uri="{FF2B5EF4-FFF2-40B4-BE49-F238E27FC236}">
                <a16:creationId xmlns:a16="http://schemas.microsoft.com/office/drawing/2014/main" id="{26DF86CB-221E-9488-3FEE-37CD35885763}"/>
              </a:ext>
            </a:extLst>
          </p:cNvPr>
          <p:cNvSpPr/>
          <p:nvPr/>
        </p:nvSpPr>
        <p:spPr>
          <a:xfrm>
            <a:off x="920455" y="1513908"/>
            <a:ext cx="6782304" cy="5813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Information available, representative of what’s running in production</a:t>
            </a:r>
          </a:p>
        </p:txBody>
      </p:sp>
      <p:sp>
        <p:nvSpPr>
          <p:cNvPr id="11" name="Arrow: Right 10">
            <a:extLst>
              <a:ext uri="{FF2B5EF4-FFF2-40B4-BE49-F238E27FC236}">
                <a16:creationId xmlns:a16="http://schemas.microsoft.com/office/drawing/2014/main" id="{501FC423-1A5E-02C6-CB28-324F573A5FA4}"/>
              </a:ext>
            </a:extLst>
          </p:cNvPr>
          <p:cNvSpPr/>
          <p:nvPr/>
        </p:nvSpPr>
        <p:spPr>
          <a:xfrm flipH="1">
            <a:off x="920455" y="3639433"/>
            <a:ext cx="6782304" cy="508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Complexity, time, risk of finding and fixing errors</a:t>
            </a:r>
          </a:p>
        </p:txBody>
      </p:sp>
    </p:spTree>
    <p:extLst>
      <p:ext uri="{BB962C8B-B14F-4D97-AF65-F5344CB8AC3E}">
        <p14:creationId xmlns:p14="http://schemas.microsoft.com/office/powerpoint/2010/main" val="383538530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057AC6-9309-81DD-8786-C16E3DAA842C}"/>
              </a:ext>
            </a:extLst>
          </p:cNvPr>
          <p:cNvSpPr>
            <a:spLocks noGrp="1"/>
          </p:cNvSpPr>
          <p:nvPr>
            <p:ph type="title"/>
          </p:nvPr>
        </p:nvSpPr>
        <p:spPr/>
        <p:txBody>
          <a:bodyPr/>
          <a:lstStyle/>
          <a:p>
            <a:r>
              <a:rPr lang="en-AU" dirty="0">
                <a:solidFill>
                  <a:schemeClr val="bg1"/>
                </a:solidFill>
              </a:rPr>
              <a:t>Bringing this all together</a:t>
            </a:r>
          </a:p>
        </p:txBody>
      </p:sp>
      <p:sp>
        <p:nvSpPr>
          <p:cNvPr id="7" name="Subtitle 6">
            <a:extLst>
              <a:ext uri="{FF2B5EF4-FFF2-40B4-BE49-F238E27FC236}">
                <a16:creationId xmlns:a16="http://schemas.microsoft.com/office/drawing/2014/main" id="{AD1E4988-4FE4-C348-6F4F-D86B62D8F524}"/>
              </a:ext>
            </a:extLst>
          </p:cNvPr>
          <p:cNvSpPr>
            <a:spLocks noGrp="1"/>
          </p:cNvSpPr>
          <p:nvPr>
            <p:ph type="subTitle" idx="1"/>
          </p:nvPr>
        </p:nvSpPr>
        <p:spPr/>
        <p:txBody>
          <a:bodyPr/>
          <a:lstStyle/>
          <a:p>
            <a:endParaRPr lang="en-AU"/>
          </a:p>
        </p:txBody>
      </p:sp>
      <p:pic>
        <p:nvPicPr>
          <p:cNvPr id="2050" name="Picture 2" descr="A diagram of the security cycle.">
            <a:extLst>
              <a:ext uri="{FF2B5EF4-FFF2-40B4-BE49-F238E27FC236}">
                <a16:creationId xmlns:a16="http://schemas.microsoft.com/office/drawing/2014/main" id="{853A6585-EDC4-C586-3B6A-73BBEF129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90" y="1290179"/>
            <a:ext cx="8035820" cy="321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87555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A36F-52C9-A754-9CBA-7545C3A3BDC9}"/>
              </a:ext>
            </a:extLst>
          </p:cNvPr>
          <p:cNvSpPr>
            <a:spLocks noGrp="1"/>
          </p:cNvSpPr>
          <p:nvPr>
            <p:ph type="title"/>
          </p:nvPr>
        </p:nvSpPr>
        <p:spPr/>
        <p:txBody>
          <a:bodyPr/>
          <a:lstStyle/>
          <a:p>
            <a:r>
              <a:rPr lang="en-AU" dirty="0"/>
              <a:t>Takeaways</a:t>
            </a:r>
          </a:p>
        </p:txBody>
      </p:sp>
      <p:graphicFrame>
        <p:nvGraphicFramePr>
          <p:cNvPr id="6" name="Diagram 5">
            <a:extLst>
              <a:ext uri="{FF2B5EF4-FFF2-40B4-BE49-F238E27FC236}">
                <a16:creationId xmlns:a16="http://schemas.microsoft.com/office/drawing/2014/main" id="{B3F631BE-EE3A-B8A6-F6D7-E28753A54EC3}"/>
              </a:ext>
            </a:extLst>
          </p:cNvPr>
          <p:cNvGraphicFramePr/>
          <p:nvPr>
            <p:extLst>
              <p:ext uri="{D42A27DB-BD31-4B8C-83A1-F6EECF244321}">
                <p14:modId xmlns:p14="http://schemas.microsoft.com/office/powerpoint/2010/main" val="2134187935"/>
              </p:ext>
            </p:extLst>
          </p:nvPr>
        </p:nvGraphicFramePr>
        <p:xfrm>
          <a:off x="376390" y="1125000"/>
          <a:ext cx="8391219" cy="289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40247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6D0117-A0EC-E493-70A6-A7F478B5DD2E}"/>
              </a:ext>
            </a:extLst>
          </p:cNvPr>
          <p:cNvSpPr>
            <a:spLocks noGrp="1"/>
          </p:cNvSpPr>
          <p:nvPr>
            <p:ph type="ctrTitle"/>
          </p:nvPr>
        </p:nvSpPr>
        <p:spPr/>
        <p:txBody>
          <a:bodyPr/>
          <a:lstStyle/>
          <a:p>
            <a:pPr algn="ctr"/>
            <a:r>
              <a:rPr lang="en-GB" sz="2800" dirty="0"/>
              <a:t>“Infrastructure as Code (</a:t>
            </a:r>
            <a:r>
              <a:rPr lang="en-GB" sz="2800" dirty="0" err="1"/>
              <a:t>IaC</a:t>
            </a:r>
            <a:r>
              <a:rPr lang="en-GB" sz="2800" dirty="0"/>
              <a:t>) is the managing and provisioning of infrastructure through code instead of through manual processes.”</a:t>
            </a:r>
            <a:endParaRPr lang="en-AU" sz="2800" dirty="0"/>
          </a:p>
        </p:txBody>
      </p:sp>
      <p:sp>
        <p:nvSpPr>
          <p:cNvPr id="8" name="Subtitle 7">
            <a:extLst>
              <a:ext uri="{FF2B5EF4-FFF2-40B4-BE49-F238E27FC236}">
                <a16:creationId xmlns:a16="http://schemas.microsoft.com/office/drawing/2014/main" id="{30A041EC-6BB5-F6AF-5878-8FC4392AE988}"/>
              </a:ext>
            </a:extLst>
          </p:cNvPr>
          <p:cNvSpPr>
            <a:spLocks noGrp="1"/>
          </p:cNvSpPr>
          <p:nvPr>
            <p:ph type="subTitle" idx="2"/>
          </p:nvPr>
        </p:nvSpPr>
        <p:spPr/>
        <p:txBody>
          <a:bodyPr/>
          <a:lstStyle/>
          <a:p>
            <a:r>
              <a:rPr lang="en-AU" dirty="0"/>
              <a:t>Red Hat – May 11 2022: https://www.redhat.com/en/topics/automation/what-is-infrastructure-as-code-iac</a:t>
            </a:r>
          </a:p>
        </p:txBody>
      </p:sp>
    </p:spTree>
    <p:extLst>
      <p:ext uri="{BB962C8B-B14F-4D97-AF65-F5344CB8AC3E}">
        <p14:creationId xmlns:p14="http://schemas.microsoft.com/office/powerpoint/2010/main" val="48757816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 name="Picture 4" descr="A white x on a black background&#10;&#10;Description automatically generated">
            <a:extLst>
              <a:ext uri="{FF2B5EF4-FFF2-40B4-BE49-F238E27FC236}">
                <a16:creationId xmlns:a16="http://schemas.microsoft.com/office/drawing/2014/main" id="{C6DBF71A-C8D1-A07A-FA24-12D56224AFE9}"/>
              </a:ext>
            </a:extLst>
          </p:cNvPr>
          <p:cNvPicPr>
            <a:picLocks noChangeAspect="1"/>
          </p:cNvPicPr>
          <p:nvPr/>
        </p:nvPicPr>
        <p:blipFill>
          <a:blip r:embed="rId3"/>
          <a:stretch>
            <a:fillRect/>
          </a:stretch>
        </p:blipFill>
        <p:spPr>
          <a:xfrm>
            <a:off x="606879" y="3098810"/>
            <a:ext cx="614082" cy="611684"/>
          </a:xfrm>
          <a:prstGeom prst="rect">
            <a:avLst/>
          </a:prstGeom>
        </p:spPr>
      </p:pic>
      <p:pic>
        <p:nvPicPr>
          <p:cNvPr id="2050" name="Picture 2" descr="Github Logo - Free social media icons">
            <a:extLst>
              <a:ext uri="{FF2B5EF4-FFF2-40B4-BE49-F238E27FC236}">
                <a16:creationId xmlns:a16="http://schemas.microsoft.com/office/drawing/2014/main" id="{B3DF4934-99A5-BA9B-E8EC-B34894B8E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840" y="3095465"/>
            <a:ext cx="614083" cy="61408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2BE7600-4675-9225-1CF5-D75947F38437}"/>
              </a:ext>
            </a:extLst>
          </p:cNvPr>
          <p:cNvSpPr>
            <a:spLocks noGrp="1"/>
          </p:cNvSpPr>
          <p:nvPr>
            <p:ph type="title"/>
          </p:nvPr>
        </p:nvSpPr>
        <p:spPr/>
        <p:txBody>
          <a:bodyPr/>
          <a:lstStyle/>
          <a:p>
            <a:r>
              <a:rPr lang="en-AU" dirty="0"/>
              <a:t>Thanks for listening!</a:t>
            </a:r>
          </a:p>
        </p:txBody>
      </p:sp>
      <p:sp>
        <p:nvSpPr>
          <p:cNvPr id="8" name="Subtitle 7">
            <a:extLst>
              <a:ext uri="{FF2B5EF4-FFF2-40B4-BE49-F238E27FC236}">
                <a16:creationId xmlns:a16="http://schemas.microsoft.com/office/drawing/2014/main" id="{474B90D6-1BCB-960D-4C5A-9AA9AA1E99DB}"/>
              </a:ext>
            </a:extLst>
          </p:cNvPr>
          <p:cNvSpPr>
            <a:spLocks noGrp="1"/>
          </p:cNvSpPr>
          <p:nvPr>
            <p:ph type="subTitle" idx="1"/>
          </p:nvPr>
        </p:nvSpPr>
        <p:spPr>
          <a:xfrm>
            <a:off x="2699433" y="3084659"/>
            <a:ext cx="6072609" cy="611684"/>
          </a:xfrm>
        </p:spPr>
        <p:txBody>
          <a:bodyPr/>
          <a:lstStyle/>
          <a:p>
            <a:r>
              <a:rPr lang="en-AU" dirty="0"/>
              <a:t>@willvelida</a:t>
            </a:r>
          </a:p>
        </p:txBody>
      </p:sp>
      <p:pic>
        <p:nvPicPr>
          <p:cNvPr id="2056" name="Picture 8" descr="linkedin&quot; Emoji - Download for free – Iconduck">
            <a:extLst>
              <a:ext uri="{FF2B5EF4-FFF2-40B4-BE49-F238E27FC236}">
                <a16:creationId xmlns:a16="http://schemas.microsoft.com/office/drawing/2014/main" id="{6A20EB19-6C55-7053-EFD2-CF8E85FDA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007" y="3095465"/>
            <a:ext cx="611684" cy="6116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75379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A53E73-3B88-137E-D75C-FFD6BDC6D41C}"/>
              </a:ext>
            </a:extLst>
          </p:cNvPr>
          <p:cNvSpPr>
            <a:spLocks noGrp="1"/>
          </p:cNvSpPr>
          <p:nvPr>
            <p:ph type="title"/>
          </p:nvPr>
        </p:nvSpPr>
        <p:spPr>
          <a:xfrm>
            <a:off x="450000" y="450000"/>
            <a:ext cx="8064000" cy="563498"/>
          </a:xfrm>
        </p:spPr>
        <p:txBody>
          <a:bodyPr/>
          <a:lstStyle/>
          <a:p>
            <a:r>
              <a:rPr lang="en-AU" dirty="0"/>
              <a:t>Declarative vs Imperative</a:t>
            </a:r>
          </a:p>
        </p:txBody>
      </p:sp>
      <p:sp>
        <p:nvSpPr>
          <p:cNvPr id="6" name="Text Placeholder 5">
            <a:extLst>
              <a:ext uri="{FF2B5EF4-FFF2-40B4-BE49-F238E27FC236}">
                <a16:creationId xmlns:a16="http://schemas.microsoft.com/office/drawing/2014/main" id="{CD3F49F8-8BA0-8F6D-9153-3DC75727710A}"/>
              </a:ext>
            </a:extLst>
          </p:cNvPr>
          <p:cNvSpPr>
            <a:spLocks noGrp="1"/>
          </p:cNvSpPr>
          <p:nvPr>
            <p:ph type="body" idx="1"/>
          </p:nvPr>
        </p:nvSpPr>
        <p:spPr>
          <a:xfrm>
            <a:off x="450000" y="2144859"/>
            <a:ext cx="3481200" cy="1893600"/>
          </a:xfrm>
        </p:spPr>
        <p:txBody>
          <a:bodyPr/>
          <a:lstStyle/>
          <a:p>
            <a:r>
              <a:rPr lang="en-AU" dirty="0"/>
              <a:t>Declarative approach defines the desired state of the system.</a:t>
            </a:r>
          </a:p>
          <a:p>
            <a:r>
              <a:rPr lang="en-AU" dirty="0"/>
              <a:t>Keeps a list of the current state of your environment.</a:t>
            </a:r>
          </a:p>
          <a:p>
            <a:r>
              <a:rPr lang="en-AU" dirty="0"/>
              <a:t>Provides greater flexibility.</a:t>
            </a:r>
          </a:p>
        </p:txBody>
      </p:sp>
      <p:sp>
        <p:nvSpPr>
          <p:cNvPr id="7" name="Subtitle 6">
            <a:extLst>
              <a:ext uri="{FF2B5EF4-FFF2-40B4-BE49-F238E27FC236}">
                <a16:creationId xmlns:a16="http://schemas.microsoft.com/office/drawing/2014/main" id="{C909B588-0E37-D1AA-8031-0F60E377A816}"/>
              </a:ext>
            </a:extLst>
          </p:cNvPr>
          <p:cNvSpPr>
            <a:spLocks noGrp="1"/>
          </p:cNvSpPr>
          <p:nvPr>
            <p:ph type="subTitle" idx="2"/>
          </p:nvPr>
        </p:nvSpPr>
        <p:spPr>
          <a:xfrm>
            <a:off x="450000" y="1013498"/>
            <a:ext cx="8064000" cy="327000"/>
          </a:xfrm>
        </p:spPr>
        <p:txBody>
          <a:bodyPr/>
          <a:lstStyle/>
          <a:p>
            <a:r>
              <a:rPr lang="en-AU" dirty="0"/>
              <a:t>Two approaches to infrastructure-as-code (</a:t>
            </a:r>
            <a:r>
              <a:rPr lang="en-AU" dirty="0" err="1"/>
              <a:t>IaC</a:t>
            </a:r>
            <a:r>
              <a:rPr lang="en-AU" dirty="0"/>
              <a:t>)</a:t>
            </a:r>
          </a:p>
        </p:txBody>
      </p:sp>
      <p:sp>
        <p:nvSpPr>
          <p:cNvPr id="8" name="Text Placeholder 7">
            <a:extLst>
              <a:ext uri="{FF2B5EF4-FFF2-40B4-BE49-F238E27FC236}">
                <a16:creationId xmlns:a16="http://schemas.microsoft.com/office/drawing/2014/main" id="{2C166496-1CDA-8286-8CFF-18CCBC9C2D27}"/>
              </a:ext>
            </a:extLst>
          </p:cNvPr>
          <p:cNvSpPr>
            <a:spLocks noGrp="1"/>
          </p:cNvSpPr>
          <p:nvPr>
            <p:ph type="body" idx="3"/>
          </p:nvPr>
        </p:nvSpPr>
        <p:spPr>
          <a:xfrm>
            <a:off x="4539600" y="2144859"/>
            <a:ext cx="3974400" cy="1893600"/>
          </a:xfrm>
        </p:spPr>
        <p:txBody>
          <a:bodyPr/>
          <a:lstStyle/>
          <a:p>
            <a:r>
              <a:rPr lang="en-AU" dirty="0"/>
              <a:t>Imperative approach defines specific commands needed to achieve the desired configuration.</a:t>
            </a:r>
          </a:p>
          <a:p>
            <a:r>
              <a:rPr lang="en-AU" dirty="0"/>
              <a:t>Imperative tools require you to figure out how these commands are executed and how changes should be made.</a:t>
            </a:r>
          </a:p>
          <a:p>
            <a:r>
              <a:rPr lang="en-AU" dirty="0"/>
              <a:t>Imperative tools, such as deployment scripts, can accrue technical debt over time.</a:t>
            </a:r>
          </a:p>
        </p:txBody>
      </p:sp>
      <p:sp>
        <p:nvSpPr>
          <p:cNvPr id="4" name="TextBox 3">
            <a:extLst>
              <a:ext uri="{FF2B5EF4-FFF2-40B4-BE49-F238E27FC236}">
                <a16:creationId xmlns:a16="http://schemas.microsoft.com/office/drawing/2014/main" id="{3846CCF5-74A7-9BFB-0DF7-2BB296638B85}"/>
              </a:ext>
            </a:extLst>
          </p:cNvPr>
          <p:cNvSpPr txBox="1"/>
          <p:nvPr/>
        </p:nvSpPr>
        <p:spPr>
          <a:xfrm>
            <a:off x="612607" y="1837082"/>
            <a:ext cx="3155986" cy="307777"/>
          </a:xfrm>
          <a:prstGeom prst="rect">
            <a:avLst/>
          </a:prstGeom>
          <a:noFill/>
        </p:spPr>
        <p:txBody>
          <a:bodyPr wrap="square" rtlCol="0">
            <a:spAutoFit/>
          </a:bodyPr>
          <a:lstStyle/>
          <a:p>
            <a:pPr algn="ctr"/>
            <a:r>
              <a:rPr lang="en-AU" dirty="0">
                <a:solidFill>
                  <a:schemeClr val="accent2"/>
                </a:solidFill>
              </a:rPr>
              <a:t>Declarative</a:t>
            </a:r>
          </a:p>
        </p:txBody>
      </p:sp>
      <p:sp>
        <p:nvSpPr>
          <p:cNvPr id="9" name="TextBox 8">
            <a:extLst>
              <a:ext uri="{FF2B5EF4-FFF2-40B4-BE49-F238E27FC236}">
                <a16:creationId xmlns:a16="http://schemas.microsoft.com/office/drawing/2014/main" id="{5D0BEF86-98E0-A875-0BBD-16A33E533BE6}"/>
              </a:ext>
            </a:extLst>
          </p:cNvPr>
          <p:cNvSpPr txBox="1"/>
          <p:nvPr/>
        </p:nvSpPr>
        <p:spPr>
          <a:xfrm>
            <a:off x="4948807" y="1837082"/>
            <a:ext cx="3155986" cy="307777"/>
          </a:xfrm>
          <a:prstGeom prst="rect">
            <a:avLst/>
          </a:prstGeom>
          <a:noFill/>
        </p:spPr>
        <p:txBody>
          <a:bodyPr wrap="square" rtlCol="0">
            <a:spAutoFit/>
          </a:bodyPr>
          <a:lstStyle/>
          <a:p>
            <a:pPr algn="ctr"/>
            <a:r>
              <a:rPr lang="en-AU" dirty="0">
                <a:solidFill>
                  <a:schemeClr val="accent2"/>
                </a:solidFill>
              </a:rPr>
              <a:t>Imperative</a:t>
            </a:r>
          </a:p>
        </p:txBody>
      </p:sp>
    </p:spTree>
    <p:extLst>
      <p:ext uri="{BB962C8B-B14F-4D97-AF65-F5344CB8AC3E}">
        <p14:creationId xmlns:p14="http://schemas.microsoft.com/office/powerpoint/2010/main" val="82372309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986E-1013-5EC4-91A4-7D837BA8B2B0}"/>
              </a:ext>
            </a:extLst>
          </p:cNvPr>
          <p:cNvSpPr>
            <a:spLocks noGrp="1"/>
          </p:cNvSpPr>
          <p:nvPr>
            <p:ph type="title"/>
          </p:nvPr>
        </p:nvSpPr>
        <p:spPr/>
        <p:txBody>
          <a:bodyPr/>
          <a:lstStyle/>
          <a:p>
            <a:r>
              <a:rPr lang="en-GB" dirty="0"/>
              <a:t>Benefits of Infrastructure-as-Code</a:t>
            </a:r>
            <a:endParaRPr lang="en-AU" dirty="0"/>
          </a:p>
        </p:txBody>
      </p:sp>
      <p:graphicFrame>
        <p:nvGraphicFramePr>
          <p:cNvPr id="3" name="Diagram 2">
            <a:extLst>
              <a:ext uri="{FF2B5EF4-FFF2-40B4-BE49-F238E27FC236}">
                <a16:creationId xmlns:a16="http://schemas.microsoft.com/office/drawing/2014/main" id="{92F4CF63-7FCC-196C-212D-69722607C838}"/>
              </a:ext>
            </a:extLst>
          </p:cNvPr>
          <p:cNvGraphicFramePr/>
          <p:nvPr>
            <p:extLst>
              <p:ext uri="{D42A27DB-BD31-4B8C-83A1-F6EECF244321}">
                <p14:modId xmlns:p14="http://schemas.microsoft.com/office/powerpoint/2010/main" val="143462897"/>
              </p:ext>
            </p:extLst>
          </p:nvPr>
        </p:nvGraphicFramePr>
        <p:xfrm>
          <a:off x="685228" y="1567528"/>
          <a:ext cx="7773544" cy="3125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ubtitle 7">
            <a:extLst>
              <a:ext uri="{FF2B5EF4-FFF2-40B4-BE49-F238E27FC236}">
                <a16:creationId xmlns:a16="http://schemas.microsoft.com/office/drawing/2014/main" id="{A9CD36DD-DDFD-92F5-7747-ABDE13C7A8C5}"/>
              </a:ext>
            </a:extLst>
          </p:cNvPr>
          <p:cNvSpPr>
            <a:spLocks noGrp="1"/>
          </p:cNvSpPr>
          <p:nvPr>
            <p:ph type="subTitle" idx="2"/>
          </p:nvPr>
        </p:nvSpPr>
        <p:spPr/>
        <p:txBody>
          <a:bodyPr/>
          <a:lstStyle/>
          <a:p>
            <a:r>
              <a:rPr lang="en-GB" dirty="0"/>
              <a:t>Get your cloud environments up and running quickly</a:t>
            </a:r>
            <a:endParaRPr lang="en-AU" dirty="0"/>
          </a:p>
        </p:txBody>
      </p:sp>
    </p:spTree>
    <p:extLst>
      <p:ext uri="{BB962C8B-B14F-4D97-AF65-F5344CB8AC3E}">
        <p14:creationId xmlns:p14="http://schemas.microsoft.com/office/powerpoint/2010/main" val="18716755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BE1F-B839-15DB-D37A-BC6F0275CE90}"/>
              </a:ext>
            </a:extLst>
          </p:cNvPr>
          <p:cNvSpPr>
            <a:spLocks noGrp="1"/>
          </p:cNvSpPr>
          <p:nvPr>
            <p:ph type="title"/>
          </p:nvPr>
        </p:nvSpPr>
        <p:spPr/>
        <p:txBody>
          <a:bodyPr/>
          <a:lstStyle/>
          <a:p>
            <a:r>
              <a:rPr lang="en-GB" dirty="0"/>
              <a:t>Infrastructure-as-Code risks</a:t>
            </a:r>
            <a:endParaRPr lang="en-AU" dirty="0"/>
          </a:p>
        </p:txBody>
      </p:sp>
      <p:graphicFrame>
        <p:nvGraphicFramePr>
          <p:cNvPr id="6" name="Diagram 5">
            <a:extLst>
              <a:ext uri="{FF2B5EF4-FFF2-40B4-BE49-F238E27FC236}">
                <a16:creationId xmlns:a16="http://schemas.microsoft.com/office/drawing/2014/main" id="{D236D178-8C1A-D185-DD8E-2E2718F12F0B}"/>
              </a:ext>
            </a:extLst>
          </p:cNvPr>
          <p:cNvGraphicFramePr/>
          <p:nvPr>
            <p:extLst>
              <p:ext uri="{D42A27DB-BD31-4B8C-83A1-F6EECF244321}">
                <p14:modId xmlns:p14="http://schemas.microsoft.com/office/powerpoint/2010/main" val="2063810994"/>
              </p:ext>
            </p:extLst>
          </p:nvPr>
        </p:nvGraphicFramePr>
        <p:xfrm>
          <a:off x="757895" y="1625972"/>
          <a:ext cx="7628209" cy="3067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ubtitle 3">
            <a:extLst>
              <a:ext uri="{FF2B5EF4-FFF2-40B4-BE49-F238E27FC236}">
                <a16:creationId xmlns:a16="http://schemas.microsoft.com/office/drawing/2014/main" id="{854D9E16-C441-B673-8F03-8F58EA3A70AC}"/>
              </a:ext>
            </a:extLst>
          </p:cNvPr>
          <p:cNvSpPr>
            <a:spLocks noGrp="1"/>
          </p:cNvSpPr>
          <p:nvPr>
            <p:ph type="subTitle" idx="2"/>
          </p:nvPr>
        </p:nvSpPr>
        <p:spPr/>
        <p:txBody>
          <a:bodyPr/>
          <a:lstStyle/>
          <a:p>
            <a:r>
              <a:rPr lang="en-GB" dirty="0"/>
              <a:t>What can go wrong?</a:t>
            </a:r>
            <a:endParaRPr lang="en-AU" dirty="0"/>
          </a:p>
        </p:txBody>
      </p:sp>
    </p:spTree>
    <p:extLst>
      <p:ext uri="{BB962C8B-B14F-4D97-AF65-F5344CB8AC3E}">
        <p14:creationId xmlns:p14="http://schemas.microsoft.com/office/powerpoint/2010/main" val="4607815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E9C00B-3F93-AA09-CD17-3584DBE41EE5}"/>
              </a:ext>
            </a:extLst>
          </p:cNvPr>
          <p:cNvSpPr>
            <a:spLocks noGrp="1"/>
          </p:cNvSpPr>
          <p:nvPr>
            <p:ph type="title"/>
          </p:nvPr>
        </p:nvSpPr>
        <p:spPr/>
        <p:txBody>
          <a:bodyPr/>
          <a:lstStyle/>
          <a:p>
            <a:r>
              <a:rPr lang="en-AU" dirty="0"/>
              <a:t>What these risks look like</a:t>
            </a:r>
          </a:p>
        </p:txBody>
      </p:sp>
      <p:sp>
        <p:nvSpPr>
          <p:cNvPr id="7" name="Subtitle 6">
            <a:extLst>
              <a:ext uri="{FF2B5EF4-FFF2-40B4-BE49-F238E27FC236}">
                <a16:creationId xmlns:a16="http://schemas.microsoft.com/office/drawing/2014/main" id="{D271C983-0C89-F3B3-7136-8853909344AC}"/>
              </a:ext>
            </a:extLst>
          </p:cNvPr>
          <p:cNvSpPr>
            <a:spLocks noGrp="1"/>
          </p:cNvSpPr>
          <p:nvPr>
            <p:ph type="subTitle" idx="1"/>
          </p:nvPr>
        </p:nvSpPr>
        <p:spPr/>
        <p:txBody>
          <a:bodyPr/>
          <a:lstStyle/>
          <a:p>
            <a:r>
              <a:rPr lang="en-AU" dirty="0"/>
              <a:t>How do organizations bring this to life?</a:t>
            </a:r>
          </a:p>
        </p:txBody>
      </p:sp>
      <p:sp>
        <p:nvSpPr>
          <p:cNvPr id="8" name="Cylinder 7">
            <a:extLst>
              <a:ext uri="{FF2B5EF4-FFF2-40B4-BE49-F238E27FC236}">
                <a16:creationId xmlns:a16="http://schemas.microsoft.com/office/drawing/2014/main" id="{46BA4A08-8114-FC90-F496-403BB5A0A8B8}"/>
              </a:ext>
            </a:extLst>
          </p:cNvPr>
          <p:cNvSpPr/>
          <p:nvPr/>
        </p:nvSpPr>
        <p:spPr>
          <a:xfrm>
            <a:off x="450000" y="1562353"/>
            <a:ext cx="1009246" cy="168346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Cloud Team</a:t>
            </a:r>
          </a:p>
        </p:txBody>
      </p:sp>
      <p:sp>
        <p:nvSpPr>
          <p:cNvPr id="9" name="Cylinder 8">
            <a:extLst>
              <a:ext uri="{FF2B5EF4-FFF2-40B4-BE49-F238E27FC236}">
                <a16:creationId xmlns:a16="http://schemas.microsoft.com/office/drawing/2014/main" id="{0C4D60C7-80F8-688B-E2F2-FA77C8143EE6}"/>
              </a:ext>
            </a:extLst>
          </p:cNvPr>
          <p:cNvSpPr/>
          <p:nvPr/>
        </p:nvSpPr>
        <p:spPr>
          <a:xfrm>
            <a:off x="3932445" y="1403018"/>
            <a:ext cx="1009246" cy="168346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DevOps Team</a:t>
            </a:r>
          </a:p>
        </p:txBody>
      </p:sp>
      <p:sp>
        <p:nvSpPr>
          <p:cNvPr id="10" name="Cylinder 9">
            <a:extLst>
              <a:ext uri="{FF2B5EF4-FFF2-40B4-BE49-F238E27FC236}">
                <a16:creationId xmlns:a16="http://schemas.microsoft.com/office/drawing/2014/main" id="{CB907774-C72B-2F9F-C48F-417EA76CFE67}"/>
              </a:ext>
            </a:extLst>
          </p:cNvPr>
          <p:cNvSpPr/>
          <p:nvPr/>
        </p:nvSpPr>
        <p:spPr>
          <a:xfrm>
            <a:off x="1687555" y="3300705"/>
            <a:ext cx="1009246" cy="168346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Dev Team</a:t>
            </a:r>
          </a:p>
        </p:txBody>
      </p:sp>
      <p:sp>
        <p:nvSpPr>
          <p:cNvPr id="11" name="Cylinder 10">
            <a:extLst>
              <a:ext uri="{FF2B5EF4-FFF2-40B4-BE49-F238E27FC236}">
                <a16:creationId xmlns:a16="http://schemas.microsoft.com/office/drawing/2014/main" id="{3B10B1A0-A31D-D583-599E-AA6FB46796A1}"/>
              </a:ext>
            </a:extLst>
          </p:cNvPr>
          <p:cNvSpPr/>
          <p:nvPr/>
        </p:nvSpPr>
        <p:spPr>
          <a:xfrm>
            <a:off x="5585894" y="3193982"/>
            <a:ext cx="1009246" cy="168346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Security Team</a:t>
            </a:r>
          </a:p>
        </p:txBody>
      </p:sp>
      <p:sp>
        <p:nvSpPr>
          <p:cNvPr id="12" name="Cylinder 11">
            <a:extLst>
              <a:ext uri="{FF2B5EF4-FFF2-40B4-BE49-F238E27FC236}">
                <a16:creationId xmlns:a16="http://schemas.microsoft.com/office/drawing/2014/main" id="{81B737E0-DF46-115D-3577-50E411AD05DD}"/>
              </a:ext>
            </a:extLst>
          </p:cNvPr>
          <p:cNvSpPr/>
          <p:nvPr/>
        </p:nvSpPr>
        <p:spPr>
          <a:xfrm>
            <a:off x="7180131" y="1491773"/>
            <a:ext cx="1009246" cy="168346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Business Stakeholders</a:t>
            </a:r>
          </a:p>
        </p:txBody>
      </p:sp>
      <p:cxnSp>
        <p:nvCxnSpPr>
          <p:cNvPr id="14" name="Straight Arrow Connector 13">
            <a:extLst>
              <a:ext uri="{FF2B5EF4-FFF2-40B4-BE49-F238E27FC236}">
                <a16:creationId xmlns:a16="http://schemas.microsoft.com/office/drawing/2014/main" id="{F4126D9C-E392-F7F5-0644-3BF0C93DF340}"/>
              </a:ext>
            </a:extLst>
          </p:cNvPr>
          <p:cNvCxnSpPr>
            <a:cxnSpLocks/>
            <a:stCxn id="10" idx="4"/>
            <a:endCxn id="9" idx="2"/>
          </p:cNvCxnSpPr>
          <p:nvPr/>
        </p:nvCxnSpPr>
        <p:spPr>
          <a:xfrm flipV="1">
            <a:off x="2696801" y="2244751"/>
            <a:ext cx="1235644" cy="18976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871EDB7E-E1A2-E15C-59CB-06BFB12BD439}"/>
              </a:ext>
            </a:extLst>
          </p:cNvPr>
          <p:cNvCxnSpPr>
            <a:cxnSpLocks/>
            <a:stCxn id="9" idx="2"/>
            <a:endCxn id="8" idx="4"/>
          </p:cNvCxnSpPr>
          <p:nvPr/>
        </p:nvCxnSpPr>
        <p:spPr>
          <a:xfrm flipH="1">
            <a:off x="1459246" y="2244751"/>
            <a:ext cx="2473199" cy="1593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27EDA606-949A-FC95-FC78-5FEB1D24F603}"/>
              </a:ext>
            </a:extLst>
          </p:cNvPr>
          <p:cNvCxnSpPr>
            <a:stCxn id="11" idx="2"/>
            <a:endCxn id="10" idx="4"/>
          </p:cNvCxnSpPr>
          <p:nvPr/>
        </p:nvCxnSpPr>
        <p:spPr>
          <a:xfrm flipH="1">
            <a:off x="2696801" y="4035715"/>
            <a:ext cx="2889093" cy="1067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7621AAA9-A7C9-CD82-E030-AEA9A77A2BF0}"/>
              </a:ext>
            </a:extLst>
          </p:cNvPr>
          <p:cNvCxnSpPr>
            <a:stCxn id="11" idx="2"/>
            <a:endCxn id="9" idx="4"/>
          </p:cNvCxnSpPr>
          <p:nvPr/>
        </p:nvCxnSpPr>
        <p:spPr>
          <a:xfrm flipH="1" flipV="1">
            <a:off x="4941691" y="2244751"/>
            <a:ext cx="644203" cy="17909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9BA7161B-D658-40F1-C194-EEB9F5A8EC5B}"/>
              </a:ext>
            </a:extLst>
          </p:cNvPr>
          <p:cNvCxnSpPr>
            <a:stCxn id="11" idx="2"/>
            <a:endCxn id="8" idx="4"/>
          </p:cNvCxnSpPr>
          <p:nvPr/>
        </p:nvCxnSpPr>
        <p:spPr>
          <a:xfrm flipH="1" flipV="1">
            <a:off x="1459246" y="2404086"/>
            <a:ext cx="4126648" cy="16316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0AC54948-F564-E3EE-A1A3-3947C7F10ABA}"/>
              </a:ext>
            </a:extLst>
          </p:cNvPr>
          <p:cNvCxnSpPr>
            <a:stCxn id="12" idx="2"/>
            <a:endCxn id="10" idx="4"/>
          </p:cNvCxnSpPr>
          <p:nvPr/>
        </p:nvCxnSpPr>
        <p:spPr>
          <a:xfrm flipH="1">
            <a:off x="2696801" y="2333506"/>
            <a:ext cx="4483330" cy="1808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90EEF65A-B91C-A4ED-56CB-66BFF1CA5F2D}"/>
              </a:ext>
            </a:extLst>
          </p:cNvPr>
          <p:cNvCxnSpPr>
            <a:stCxn id="12" idx="2"/>
            <a:endCxn id="9" idx="4"/>
          </p:cNvCxnSpPr>
          <p:nvPr/>
        </p:nvCxnSpPr>
        <p:spPr>
          <a:xfrm flipH="1" flipV="1">
            <a:off x="4941691" y="2244751"/>
            <a:ext cx="2238440" cy="887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1" name="Speech Bubble: Oval 50">
            <a:extLst>
              <a:ext uri="{FF2B5EF4-FFF2-40B4-BE49-F238E27FC236}">
                <a16:creationId xmlns:a16="http://schemas.microsoft.com/office/drawing/2014/main" id="{E2203AE2-DB2A-D6A1-A66A-3346EBE11A36}"/>
              </a:ext>
            </a:extLst>
          </p:cNvPr>
          <p:cNvSpPr/>
          <p:nvPr/>
        </p:nvSpPr>
        <p:spPr>
          <a:xfrm>
            <a:off x="275970" y="3466487"/>
            <a:ext cx="1653187" cy="728563"/>
          </a:xfrm>
          <a:prstGeom prst="wedgeEllipseCallout">
            <a:avLst>
              <a:gd name="adj1" fmla="val 38141"/>
              <a:gd name="adj2" fmla="val 49201"/>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AU" dirty="0"/>
              <a:t>We need this built!</a:t>
            </a:r>
          </a:p>
        </p:txBody>
      </p:sp>
      <p:sp>
        <p:nvSpPr>
          <p:cNvPr id="52" name="Speech Bubble: Oval 51">
            <a:extLst>
              <a:ext uri="{FF2B5EF4-FFF2-40B4-BE49-F238E27FC236}">
                <a16:creationId xmlns:a16="http://schemas.microsoft.com/office/drawing/2014/main" id="{2AD9CC85-67A5-B18C-5FFC-DCC589B52DCE}"/>
              </a:ext>
            </a:extLst>
          </p:cNvPr>
          <p:cNvSpPr/>
          <p:nvPr/>
        </p:nvSpPr>
        <p:spPr>
          <a:xfrm>
            <a:off x="4892887" y="1093786"/>
            <a:ext cx="1653187" cy="728563"/>
          </a:xfrm>
          <a:prstGeom prst="wedgeEllipseCallout">
            <a:avLst>
              <a:gd name="adj1" fmla="val -54899"/>
              <a:gd name="adj2" fmla="val 6416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AU" sz="1200" dirty="0"/>
              <a:t>Not our responsibility</a:t>
            </a:r>
          </a:p>
        </p:txBody>
      </p:sp>
      <p:sp>
        <p:nvSpPr>
          <p:cNvPr id="53" name="Speech Bubble: Oval 52">
            <a:extLst>
              <a:ext uri="{FF2B5EF4-FFF2-40B4-BE49-F238E27FC236}">
                <a16:creationId xmlns:a16="http://schemas.microsoft.com/office/drawing/2014/main" id="{6C047D41-99C8-EC60-39B4-8CA3438A472A}"/>
              </a:ext>
            </a:extLst>
          </p:cNvPr>
          <p:cNvSpPr/>
          <p:nvPr/>
        </p:nvSpPr>
        <p:spPr>
          <a:xfrm>
            <a:off x="1251430" y="1394730"/>
            <a:ext cx="1653187" cy="728563"/>
          </a:xfrm>
          <a:prstGeom prst="wedgeEllipseCallout">
            <a:avLst>
              <a:gd name="adj1" fmla="val -54899"/>
              <a:gd name="adj2" fmla="val 6416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AU" sz="1200" dirty="0"/>
              <a:t>That’s going to take x sprints</a:t>
            </a:r>
          </a:p>
        </p:txBody>
      </p:sp>
      <p:sp>
        <p:nvSpPr>
          <p:cNvPr id="54" name="Speech Bubble: Oval 53">
            <a:extLst>
              <a:ext uri="{FF2B5EF4-FFF2-40B4-BE49-F238E27FC236}">
                <a16:creationId xmlns:a16="http://schemas.microsoft.com/office/drawing/2014/main" id="{DC5CDB34-017D-4870-0ADE-DDD206C456A1}"/>
              </a:ext>
            </a:extLst>
          </p:cNvPr>
          <p:cNvSpPr/>
          <p:nvPr/>
        </p:nvSpPr>
        <p:spPr>
          <a:xfrm>
            <a:off x="6629851" y="3686395"/>
            <a:ext cx="1653187" cy="728563"/>
          </a:xfrm>
          <a:prstGeom prst="wedgeEllipseCallout">
            <a:avLst>
              <a:gd name="adj1" fmla="val -54899"/>
              <a:gd name="adj2" fmla="val 6416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AU" sz="1200" dirty="0"/>
              <a:t>You need to implement this control….</a:t>
            </a:r>
          </a:p>
        </p:txBody>
      </p:sp>
      <p:sp>
        <p:nvSpPr>
          <p:cNvPr id="55" name="Speech Bubble: Oval 54">
            <a:extLst>
              <a:ext uri="{FF2B5EF4-FFF2-40B4-BE49-F238E27FC236}">
                <a16:creationId xmlns:a16="http://schemas.microsoft.com/office/drawing/2014/main" id="{FA9993AE-17FD-D5A1-E63C-F3E3E13006A0}"/>
              </a:ext>
            </a:extLst>
          </p:cNvPr>
          <p:cNvSpPr/>
          <p:nvPr/>
        </p:nvSpPr>
        <p:spPr>
          <a:xfrm>
            <a:off x="6629850" y="815745"/>
            <a:ext cx="1653187" cy="728563"/>
          </a:xfrm>
          <a:prstGeom prst="wedgeEllipseCallout">
            <a:avLst>
              <a:gd name="adj1" fmla="val 36310"/>
              <a:gd name="adj2" fmla="val 59175"/>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AU" sz="1200" dirty="0"/>
              <a:t>When will this be built?!</a:t>
            </a:r>
          </a:p>
        </p:txBody>
      </p:sp>
    </p:spTree>
    <p:extLst>
      <p:ext uri="{BB962C8B-B14F-4D97-AF65-F5344CB8AC3E}">
        <p14:creationId xmlns:p14="http://schemas.microsoft.com/office/powerpoint/2010/main" val="127466657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EC110-292C-2684-E554-34D747462126}"/>
              </a:ext>
            </a:extLst>
          </p:cNvPr>
          <p:cNvSpPr>
            <a:spLocks noGrp="1"/>
          </p:cNvSpPr>
          <p:nvPr>
            <p:ph type="ctrTitle"/>
          </p:nvPr>
        </p:nvSpPr>
        <p:spPr/>
        <p:txBody>
          <a:bodyPr/>
          <a:lstStyle/>
          <a:p>
            <a:pPr algn="ctr"/>
            <a:r>
              <a:rPr lang="en-AU" dirty="0"/>
              <a:t>How can we avoid this?</a:t>
            </a:r>
          </a:p>
        </p:txBody>
      </p:sp>
    </p:spTree>
    <p:extLst>
      <p:ext uri="{BB962C8B-B14F-4D97-AF65-F5344CB8AC3E}">
        <p14:creationId xmlns:p14="http://schemas.microsoft.com/office/powerpoint/2010/main" val="2162454967"/>
      </p:ext>
    </p:extLst>
  </p:cSld>
  <p:clrMapOvr>
    <a:masterClrMapping/>
  </p:clrMapOvr>
  <p:transition spd="slow">
    <p:push dir="u"/>
  </p:transition>
</p:sld>
</file>

<file path=ppt/theme/theme1.xml><?xml version="1.0" encoding="utf-8"?>
<a:theme xmlns:a="http://schemas.openxmlformats.org/drawingml/2006/main" name="Mantel Group (2023) – Presentation Base Template">
  <a:themeElements>
    <a:clrScheme name="Simple Light">
      <a:dk1>
        <a:srgbClr val="050505"/>
      </a:dk1>
      <a:lt1>
        <a:srgbClr val="FFFFFF"/>
      </a:lt1>
      <a:dk2>
        <a:srgbClr val="515A5D"/>
      </a:dk2>
      <a:lt2>
        <a:srgbClr val="DBDBDB"/>
      </a:lt2>
      <a:accent1>
        <a:srgbClr val="1E5E82"/>
      </a:accent1>
      <a:accent2>
        <a:srgbClr val="D86E89"/>
      </a:accent2>
      <a:accent3>
        <a:srgbClr val="81CCEA"/>
      </a:accent3>
      <a:accent4>
        <a:srgbClr val="FCF8F2"/>
      </a:accent4>
      <a:accent5>
        <a:srgbClr val="FFFFFF"/>
      </a:accent5>
      <a:accent6>
        <a:srgbClr val="FFFFFF"/>
      </a:accent6>
      <a:hlink>
        <a:srgbClr val="D86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2088</TotalTime>
  <Words>3600</Words>
  <Application>Microsoft Office PowerPoint</Application>
  <PresentationFormat>On-screen Show (16:9)</PresentationFormat>
  <Paragraphs>330</Paragraphs>
  <Slides>41</Slides>
  <Notes>25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41</vt:i4>
      </vt:variant>
    </vt:vector>
  </HeadingPairs>
  <TitlesOfParts>
    <vt:vector size="55" baseType="lpstr">
      <vt:lpstr>Inter SemiBold</vt:lpstr>
      <vt:lpstr>Archivo</vt:lpstr>
      <vt:lpstr>Red Hat Text</vt:lpstr>
      <vt:lpstr>Archivo SemiBold</vt:lpstr>
      <vt:lpstr>Inter</vt:lpstr>
      <vt:lpstr>Arial</vt:lpstr>
      <vt:lpstr>Archivo Medium</vt:lpstr>
      <vt:lpstr>inherit</vt:lpstr>
      <vt:lpstr>Merriweather</vt:lpstr>
      <vt:lpstr>JetBrains Sans</vt:lpstr>
      <vt:lpstr>Inter Medium</vt:lpstr>
      <vt:lpstr>IBM Plex Sans</vt:lpstr>
      <vt:lpstr>Archivo ExtraBold</vt:lpstr>
      <vt:lpstr>Mantel Group (2023) – Presentation Base Template</vt:lpstr>
      <vt:lpstr>Implementing secure and reliable CI/CD pipelines for cloud infrastructure deployments</vt:lpstr>
      <vt:lpstr>Hi there! I’m Will</vt:lpstr>
      <vt:lpstr>What we’re going to discuss today</vt:lpstr>
      <vt:lpstr>“Infrastructure as Code (IaC) is the managing and provisioning of infrastructure through code instead of through manual processes.”</vt:lpstr>
      <vt:lpstr>Declarative vs Imperative</vt:lpstr>
      <vt:lpstr>Benefits of Infrastructure-as-Code</vt:lpstr>
      <vt:lpstr>Infrastructure-as-Code risks</vt:lpstr>
      <vt:lpstr>What these risks look like</vt:lpstr>
      <vt:lpstr>How can we avoid this?</vt:lpstr>
      <vt:lpstr>You must start with the right culture</vt:lpstr>
      <vt:lpstr>Fostering mutual respect</vt:lpstr>
      <vt:lpstr>Have clearly defined roles and responsibilities</vt:lpstr>
      <vt:lpstr>Learn from success and failures</vt:lpstr>
      <vt:lpstr>Strive for optimizations</vt:lpstr>
      <vt:lpstr>Not this team structure…..</vt:lpstr>
      <vt:lpstr>PowerPoint Presentation</vt:lpstr>
      <vt:lpstr>…This one!</vt:lpstr>
      <vt:lpstr>PowerPoint Presentation</vt:lpstr>
      <vt:lpstr>T-Shaped Engineers for the win!</vt:lpstr>
      <vt:lpstr>So what tools should we use?</vt:lpstr>
      <vt:lpstr>Infrastructure-as-code tools</vt:lpstr>
      <vt:lpstr>Choosing the right tool for your team</vt:lpstr>
      <vt:lpstr>Choosing a CI/CD Tool</vt:lpstr>
      <vt:lpstr>Avoid IaC Balloons!</vt:lpstr>
      <vt:lpstr>Key design principles</vt:lpstr>
      <vt:lpstr>Testing our IaC Code</vt:lpstr>
      <vt:lpstr>Testing Lifecycle</vt:lpstr>
      <vt:lpstr>Static Analysis</vt:lpstr>
      <vt:lpstr>Dynamic Analysis</vt:lpstr>
      <vt:lpstr>Won’t this cause downtime?</vt:lpstr>
      <vt:lpstr>Infrastructure testing environments</vt:lpstr>
      <vt:lpstr>Other types of tests we can use</vt:lpstr>
      <vt:lpstr>Let’s talk security!</vt:lpstr>
      <vt:lpstr>IaC Security Challenges at a glance</vt:lpstr>
      <vt:lpstr>DevSecOps Challenges</vt:lpstr>
      <vt:lpstr>How can we solve these?</vt:lpstr>
      <vt:lpstr>Cloud Security in the DevOps lifecycle</vt:lpstr>
      <vt:lpstr>Bringing this all together</vt:lpstr>
      <vt:lpstr>Takeaways</vt:lpstr>
      <vt:lpstr>Thanks for listening!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Will Velida</dc:creator>
  <cp:lastModifiedBy>Will Velida</cp:lastModifiedBy>
  <cp:revision>59</cp:revision>
  <dcterms:modified xsi:type="dcterms:W3CDTF">2023-11-21T21:46:38Z</dcterms:modified>
</cp:coreProperties>
</file>